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72" r:id="rId4"/>
    <p:sldId id="268" r:id="rId5"/>
    <p:sldId id="260" r:id="rId6"/>
    <p:sldId id="261" r:id="rId7"/>
    <p:sldId id="258" r:id="rId8"/>
    <p:sldId id="266" r:id="rId9"/>
    <p:sldId id="270" r:id="rId10"/>
    <p:sldId id="259" r:id="rId11"/>
    <p:sldId id="263" r:id="rId12"/>
    <p:sldId id="269" r:id="rId13"/>
    <p:sldId id="271" r:id="rId14"/>
    <p:sldId id="265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6" userDrawn="1">
          <p15:clr>
            <a:srgbClr val="A4A3A4"/>
          </p15:clr>
        </p15:guide>
        <p15:guide id="2" pos="5110" userDrawn="1">
          <p15:clr>
            <a:srgbClr val="A4A3A4"/>
          </p15:clr>
        </p15:guide>
        <p15:guide id="3" pos="2570" userDrawn="1">
          <p15:clr>
            <a:srgbClr val="A4A3A4"/>
          </p15:clr>
        </p15:guide>
        <p15:guide id="4" orient="horz" pos="14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669" autoAdjust="0"/>
  </p:normalViewPr>
  <p:slideViewPr>
    <p:cSldViewPr snapToGrid="0" showGuides="1">
      <p:cViewPr varScale="1">
        <p:scale>
          <a:sx n="93" d="100"/>
          <a:sy n="93" d="100"/>
        </p:scale>
        <p:origin x="644" y="60"/>
      </p:cViewPr>
      <p:guideLst>
        <p:guide orient="horz" pos="2886"/>
        <p:guide pos="5110"/>
        <p:guide pos="2570"/>
        <p:guide orient="horz" pos="14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200DBA-8372-4804-8A89-6BD743B26805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A77492D-43D5-45AF-83E3-2525F2CE96EE}">
      <dgm:prSet/>
      <dgm:spPr/>
      <dgm:t>
        <a:bodyPr/>
        <a:lstStyle/>
        <a:p>
          <a:r>
            <a:rPr lang="en-GB" dirty="0" err="1"/>
            <a:t>Zorgen</a:t>
          </a:r>
          <a:r>
            <a:rPr lang="en-GB" dirty="0"/>
            <a:t> </a:t>
          </a:r>
          <a:r>
            <a:rPr lang="en-GB" dirty="0" err="1"/>
            <a:t>voor</a:t>
          </a:r>
          <a:r>
            <a:rPr lang="en-GB" dirty="0"/>
            <a:t> </a:t>
          </a:r>
          <a:r>
            <a:rPr lang="en-GB" dirty="0" err="1"/>
            <a:t>sfeer</a:t>
          </a:r>
          <a:r>
            <a:rPr lang="en-GB" dirty="0"/>
            <a:t> in de gang</a:t>
          </a:r>
          <a:endParaRPr lang="en-US" dirty="0"/>
        </a:p>
      </dgm:t>
    </dgm:pt>
    <dgm:pt modelId="{8CB6B081-4235-4C25-96AA-4A5562186745}" type="parTrans" cxnId="{1D70101F-5BD6-4382-825E-62B1B3013403}">
      <dgm:prSet/>
      <dgm:spPr/>
      <dgm:t>
        <a:bodyPr/>
        <a:lstStyle/>
        <a:p>
          <a:endParaRPr lang="en-US"/>
        </a:p>
      </dgm:t>
    </dgm:pt>
    <dgm:pt modelId="{FFE486BE-2A4B-4493-8664-D7D4E961EE1C}" type="sibTrans" cxnId="{1D70101F-5BD6-4382-825E-62B1B3013403}">
      <dgm:prSet/>
      <dgm:spPr/>
      <dgm:t>
        <a:bodyPr/>
        <a:lstStyle/>
        <a:p>
          <a:endParaRPr lang="en-US"/>
        </a:p>
      </dgm:t>
    </dgm:pt>
    <dgm:pt modelId="{F1363161-5AAE-4B6C-9A4F-F1C515FB847E}">
      <dgm:prSet/>
      <dgm:spPr/>
      <dgm:t>
        <a:bodyPr/>
        <a:lstStyle/>
        <a:p>
          <a:r>
            <a:rPr lang="en-GB"/>
            <a:t>Gebruik van verlichting</a:t>
          </a:r>
          <a:endParaRPr lang="en-US"/>
        </a:p>
      </dgm:t>
    </dgm:pt>
    <dgm:pt modelId="{3E2C16E0-91DA-41C1-A464-64A32D531033}" type="parTrans" cxnId="{BDF8E8E7-46B7-4491-9C8C-7970ED695FDF}">
      <dgm:prSet/>
      <dgm:spPr/>
      <dgm:t>
        <a:bodyPr/>
        <a:lstStyle/>
        <a:p>
          <a:endParaRPr lang="en-US"/>
        </a:p>
      </dgm:t>
    </dgm:pt>
    <dgm:pt modelId="{4F504032-0F00-4D5B-980F-9232C48719FC}" type="sibTrans" cxnId="{BDF8E8E7-46B7-4491-9C8C-7970ED695FDF}">
      <dgm:prSet/>
      <dgm:spPr/>
      <dgm:t>
        <a:bodyPr/>
        <a:lstStyle/>
        <a:p>
          <a:endParaRPr lang="en-US"/>
        </a:p>
      </dgm:t>
    </dgm:pt>
    <dgm:pt modelId="{70A7D39D-D76A-4A4D-A84E-4849F913770D}">
      <dgm:prSet/>
      <dgm:spPr/>
      <dgm:t>
        <a:bodyPr/>
        <a:lstStyle/>
        <a:p>
          <a:r>
            <a:rPr lang="en-GB"/>
            <a:t>Langs de zijkant van pilaren</a:t>
          </a:r>
          <a:endParaRPr lang="en-US"/>
        </a:p>
      </dgm:t>
    </dgm:pt>
    <dgm:pt modelId="{222EC1EB-486B-4B4A-AEEC-637210E11FCA}" type="parTrans" cxnId="{516ACC57-0DC3-43FE-AA3A-18E83C058D94}">
      <dgm:prSet/>
      <dgm:spPr/>
      <dgm:t>
        <a:bodyPr/>
        <a:lstStyle/>
        <a:p>
          <a:endParaRPr lang="en-US"/>
        </a:p>
      </dgm:t>
    </dgm:pt>
    <dgm:pt modelId="{11AD87AE-60DC-4077-9D17-7488AAB3DE4D}" type="sibTrans" cxnId="{516ACC57-0DC3-43FE-AA3A-18E83C058D94}">
      <dgm:prSet/>
      <dgm:spPr/>
      <dgm:t>
        <a:bodyPr/>
        <a:lstStyle/>
        <a:p>
          <a:endParaRPr lang="en-US"/>
        </a:p>
      </dgm:t>
    </dgm:pt>
    <dgm:pt modelId="{B07AFF8F-8636-4D2B-A10C-BCA177977504}">
      <dgm:prSet/>
      <dgm:spPr/>
      <dgm:t>
        <a:bodyPr/>
        <a:lstStyle/>
        <a:p>
          <a:r>
            <a:rPr lang="en-GB"/>
            <a:t>Aansturen via website</a:t>
          </a:r>
          <a:endParaRPr lang="en-US"/>
        </a:p>
      </dgm:t>
    </dgm:pt>
    <dgm:pt modelId="{F44F2432-7463-4695-A466-0B4C384F0678}" type="parTrans" cxnId="{26EE7246-9678-479D-BD22-F8F2029769D3}">
      <dgm:prSet/>
      <dgm:spPr/>
      <dgm:t>
        <a:bodyPr/>
        <a:lstStyle/>
        <a:p>
          <a:endParaRPr lang="en-US"/>
        </a:p>
      </dgm:t>
    </dgm:pt>
    <dgm:pt modelId="{9DA6C7F5-B0BB-4660-A0BE-FDDF7E14081A}" type="sibTrans" cxnId="{26EE7246-9678-479D-BD22-F8F2029769D3}">
      <dgm:prSet/>
      <dgm:spPr/>
      <dgm:t>
        <a:bodyPr/>
        <a:lstStyle/>
        <a:p>
          <a:endParaRPr lang="en-US"/>
        </a:p>
      </dgm:t>
    </dgm:pt>
    <dgm:pt modelId="{62CA9A49-973F-494D-A934-C591D6326856}" type="pres">
      <dgm:prSet presAssocID="{88200DBA-8372-4804-8A89-6BD743B26805}" presName="linear" presStyleCnt="0">
        <dgm:presLayoutVars>
          <dgm:animLvl val="lvl"/>
          <dgm:resizeHandles val="exact"/>
        </dgm:presLayoutVars>
      </dgm:prSet>
      <dgm:spPr/>
    </dgm:pt>
    <dgm:pt modelId="{32CC1899-ED6C-4E98-A602-F538463E2E45}" type="pres">
      <dgm:prSet presAssocID="{AA77492D-43D5-45AF-83E3-2525F2CE96E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8A21C2B-3980-44C8-B911-00335CD79A2C}" type="pres">
      <dgm:prSet presAssocID="{FFE486BE-2A4B-4493-8664-D7D4E961EE1C}" presName="spacer" presStyleCnt="0"/>
      <dgm:spPr/>
    </dgm:pt>
    <dgm:pt modelId="{36D1CC08-588E-4A25-8C69-C4F5F7A1D15E}" type="pres">
      <dgm:prSet presAssocID="{F1363161-5AAE-4B6C-9A4F-F1C515FB847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A2A265A-126B-425E-851A-C0642316437D}" type="pres">
      <dgm:prSet presAssocID="{4F504032-0F00-4D5B-980F-9232C48719FC}" presName="spacer" presStyleCnt="0"/>
      <dgm:spPr/>
    </dgm:pt>
    <dgm:pt modelId="{82F81C11-ED40-493A-BEB8-5AB81E2CEA77}" type="pres">
      <dgm:prSet presAssocID="{70A7D39D-D76A-4A4D-A84E-4849F913770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A80A4E8-A496-48EF-8556-CD8C9EC1C917}" type="pres">
      <dgm:prSet presAssocID="{11AD87AE-60DC-4077-9D17-7488AAB3DE4D}" presName="spacer" presStyleCnt="0"/>
      <dgm:spPr/>
    </dgm:pt>
    <dgm:pt modelId="{DC527E3B-F4EB-4A79-B702-1A0E07659AA3}" type="pres">
      <dgm:prSet presAssocID="{B07AFF8F-8636-4D2B-A10C-BCA17797750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D70101F-5BD6-4382-825E-62B1B3013403}" srcId="{88200DBA-8372-4804-8A89-6BD743B26805}" destId="{AA77492D-43D5-45AF-83E3-2525F2CE96EE}" srcOrd="0" destOrd="0" parTransId="{8CB6B081-4235-4C25-96AA-4A5562186745}" sibTransId="{FFE486BE-2A4B-4493-8664-D7D4E961EE1C}"/>
    <dgm:cxn modelId="{F937B861-710D-43D4-BDF4-A00CAE8E7B51}" type="presOf" srcId="{70A7D39D-D76A-4A4D-A84E-4849F913770D}" destId="{82F81C11-ED40-493A-BEB8-5AB81E2CEA77}" srcOrd="0" destOrd="0" presId="urn:microsoft.com/office/officeart/2005/8/layout/vList2"/>
    <dgm:cxn modelId="{26EE7246-9678-479D-BD22-F8F2029769D3}" srcId="{88200DBA-8372-4804-8A89-6BD743B26805}" destId="{B07AFF8F-8636-4D2B-A10C-BCA177977504}" srcOrd="3" destOrd="0" parTransId="{F44F2432-7463-4695-A466-0B4C384F0678}" sibTransId="{9DA6C7F5-B0BB-4660-A0BE-FDDF7E14081A}"/>
    <dgm:cxn modelId="{67C63176-D277-4813-8962-10CB09104E48}" type="presOf" srcId="{AA77492D-43D5-45AF-83E3-2525F2CE96EE}" destId="{32CC1899-ED6C-4E98-A602-F538463E2E45}" srcOrd="0" destOrd="0" presId="urn:microsoft.com/office/officeart/2005/8/layout/vList2"/>
    <dgm:cxn modelId="{516ACC57-0DC3-43FE-AA3A-18E83C058D94}" srcId="{88200DBA-8372-4804-8A89-6BD743B26805}" destId="{70A7D39D-D76A-4A4D-A84E-4849F913770D}" srcOrd="2" destOrd="0" parTransId="{222EC1EB-486B-4B4A-AEEC-637210E11FCA}" sibTransId="{11AD87AE-60DC-4077-9D17-7488AAB3DE4D}"/>
    <dgm:cxn modelId="{3D0D6279-F7A3-4053-808E-50852C99054D}" type="presOf" srcId="{88200DBA-8372-4804-8A89-6BD743B26805}" destId="{62CA9A49-973F-494D-A934-C591D6326856}" srcOrd="0" destOrd="0" presId="urn:microsoft.com/office/officeart/2005/8/layout/vList2"/>
    <dgm:cxn modelId="{CE3B33A8-8675-4345-A0F1-DA8A889D285A}" type="presOf" srcId="{F1363161-5AAE-4B6C-9A4F-F1C515FB847E}" destId="{36D1CC08-588E-4A25-8C69-C4F5F7A1D15E}" srcOrd="0" destOrd="0" presId="urn:microsoft.com/office/officeart/2005/8/layout/vList2"/>
    <dgm:cxn modelId="{BDF8E8E7-46B7-4491-9C8C-7970ED695FDF}" srcId="{88200DBA-8372-4804-8A89-6BD743B26805}" destId="{F1363161-5AAE-4B6C-9A4F-F1C515FB847E}" srcOrd="1" destOrd="0" parTransId="{3E2C16E0-91DA-41C1-A464-64A32D531033}" sibTransId="{4F504032-0F00-4D5B-980F-9232C48719FC}"/>
    <dgm:cxn modelId="{A7C1CAFF-B0EA-4184-8C78-EB2884B416DC}" type="presOf" srcId="{B07AFF8F-8636-4D2B-A10C-BCA177977504}" destId="{DC527E3B-F4EB-4A79-B702-1A0E07659AA3}" srcOrd="0" destOrd="0" presId="urn:microsoft.com/office/officeart/2005/8/layout/vList2"/>
    <dgm:cxn modelId="{6EF0DB88-1AFC-426D-9EC0-D40D7EFF617C}" type="presParOf" srcId="{62CA9A49-973F-494D-A934-C591D6326856}" destId="{32CC1899-ED6C-4E98-A602-F538463E2E45}" srcOrd="0" destOrd="0" presId="urn:microsoft.com/office/officeart/2005/8/layout/vList2"/>
    <dgm:cxn modelId="{9B8E29D8-B0FB-4284-9B9A-E71351CD9902}" type="presParOf" srcId="{62CA9A49-973F-494D-A934-C591D6326856}" destId="{78A21C2B-3980-44C8-B911-00335CD79A2C}" srcOrd="1" destOrd="0" presId="urn:microsoft.com/office/officeart/2005/8/layout/vList2"/>
    <dgm:cxn modelId="{D11C1243-6BF1-4DBF-83C2-1C13C3B8C6FF}" type="presParOf" srcId="{62CA9A49-973F-494D-A934-C591D6326856}" destId="{36D1CC08-588E-4A25-8C69-C4F5F7A1D15E}" srcOrd="2" destOrd="0" presId="urn:microsoft.com/office/officeart/2005/8/layout/vList2"/>
    <dgm:cxn modelId="{0E2E5CEB-A055-4764-BA52-A9A5E259653C}" type="presParOf" srcId="{62CA9A49-973F-494D-A934-C591D6326856}" destId="{1A2A265A-126B-425E-851A-C0642316437D}" srcOrd="3" destOrd="0" presId="urn:microsoft.com/office/officeart/2005/8/layout/vList2"/>
    <dgm:cxn modelId="{832A0588-DDC5-4506-A5D0-C05DCFF195BE}" type="presParOf" srcId="{62CA9A49-973F-494D-A934-C591D6326856}" destId="{82F81C11-ED40-493A-BEB8-5AB81E2CEA77}" srcOrd="4" destOrd="0" presId="urn:microsoft.com/office/officeart/2005/8/layout/vList2"/>
    <dgm:cxn modelId="{A552EF75-05A9-4093-B3F3-B84EED9179E4}" type="presParOf" srcId="{62CA9A49-973F-494D-A934-C591D6326856}" destId="{DA80A4E8-A496-48EF-8556-CD8C9EC1C917}" srcOrd="5" destOrd="0" presId="urn:microsoft.com/office/officeart/2005/8/layout/vList2"/>
    <dgm:cxn modelId="{486F60AA-4CFA-4F32-9B82-E96A6C24C5B4}" type="presParOf" srcId="{62CA9A49-973F-494D-A934-C591D6326856}" destId="{DC527E3B-F4EB-4A79-B702-1A0E07659AA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A6D94A-F7ED-4806-9FF1-24B6E2528A4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B58C852-66F5-4BBD-8288-9678E7932C6C}">
      <dgm:prSet/>
      <dgm:spPr/>
      <dgm:t>
        <a:bodyPr/>
        <a:lstStyle/>
        <a:p>
          <a:r>
            <a:rPr lang="en-GB" dirty="0" err="1"/>
            <a:t>Leerlingen</a:t>
          </a:r>
          <a:r>
            <a:rPr lang="nl-BE" dirty="0"/>
            <a:t> en docenten</a:t>
          </a:r>
          <a:endParaRPr lang="en-US" dirty="0"/>
        </a:p>
      </dgm:t>
    </dgm:pt>
    <dgm:pt modelId="{51492691-5E76-4028-AEE9-727AD7566E79}" type="parTrans" cxnId="{1A2D3F83-BDF9-400C-A599-3402619DA4C8}">
      <dgm:prSet/>
      <dgm:spPr/>
      <dgm:t>
        <a:bodyPr/>
        <a:lstStyle/>
        <a:p>
          <a:endParaRPr lang="en-US"/>
        </a:p>
      </dgm:t>
    </dgm:pt>
    <dgm:pt modelId="{27A12912-3C2E-43D8-9E22-77F2EF1BBA23}" type="sibTrans" cxnId="{1A2D3F83-BDF9-400C-A599-3402619DA4C8}">
      <dgm:prSet/>
      <dgm:spPr/>
      <dgm:t>
        <a:bodyPr/>
        <a:lstStyle/>
        <a:p>
          <a:endParaRPr lang="en-US"/>
        </a:p>
      </dgm:t>
    </dgm:pt>
    <dgm:pt modelId="{7B6C0A43-AC43-43C5-8ADF-488FF2B4A46A}">
      <dgm:prSet/>
      <dgm:spPr/>
      <dgm:t>
        <a:bodyPr/>
        <a:lstStyle/>
        <a:p>
          <a:r>
            <a:rPr lang="nl-BE"/>
            <a:t>bezoekers</a:t>
          </a:r>
          <a:endParaRPr lang="en-US"/>
        </a:p>
      </dgm:t>
    </dgm:pt>
    <dgm:pt modelId="{126F906E-6B20-4428-92D8-BB2C2377D12C}" type="parTrans" cxnId="{CA0E5459-8C4F-4505-B759-AF76EF91D448}">
      <dgm:prSet/>
      <dgm:spPr/>
      <dgm:t>
        <a:bodyPr/>
        <a:lstStyle/>
        <a:p>
          <a:endParaRPr lang="en-US"/>
        </a:p>
      </dgm:t>
    </dgm:pt>
    <dgm:pt modelId="{3A164CE7-6E83-494A-BD52-14DF85464A90}" type="sibTrans" cxnId="{CA0E5459-8C4F-4505-B759-AF76EF91D448}">
      <dgm:prSet/>
      <dgm:spPr/>
      <dgm:t>
        <a:bodyPr/>
        <a:lstStyle/>
        <a:p>
          <a:endParaRPr lang="en-US"/>
        </a:p>
      </dgm:t>
    </dgm:pt>
    <dgm:pt modelId="{82DE018E-576F-44BD-9A9A-6E86C8A3BBC4}" type="pres">
      <dgm:prSet presAssocID="{90A6D94A-F7ED-4806-9FF1-24B6E2528A47}" presName="linear" presStyleCnt="0">
        <dgm:presLayoutVars>
          <dgm:animLvl val="lvl"/>
          <dgm:resizeHandles val="exact"/>
        </dgm:presLayoutVars>
      </dgm:prSet>
      <dgm:spPr/>
    </dgm:pt>
    <dgm:pt modelId="{25B94703-C5DD-4C29-910B-AF6CC29270AF}" type="pres">
      <dgm:prSet presAssocID="{9B58C852-66F5-4BBD-8288-9678E7932C6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4C9A9F-CF00-43B0-AD47-091637386671}" type="pres">
      <dgm:prSet presAssocID="{27A12912-3C2E-43D8-9E22-77F2EF1BBA23}" presName="spacer" presStyleCnt="0"/>
      <dgm:spPr/>
    </dgm:pt>
    <dgm:pt modelId="{EC647497-0F4A-43ED-9E5A-B767CC65D4A5}" type="pres">
      <dgm:prSet presAssocID="{7B6C0A43-AC43-43C5-8ADF-488FF2B4A46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A0E5459-8C4F-4505-B759-AF76EF91D448}" srcId="{90A6D94A-F7ED-4806-9FF1-24B6E2528A47}" destId="{7B6C0A43-AC43-43C5-8ADF-488FF2B4A46A}" srcOrd="1" destOrd="0" parTransId="{126F906E-6B20-4428-92D8-BB2C2377D12C}" sibTransId="{3A164CE7-6E83-494A-BD52-14DF85464A90}"/>
    <dgm:cxn modelId="{1A2D3F83-BDF9-400C-A599-3402619DA4C8}" srcId="{90A6D94A-F7ED-4806-9FF1-24B6E2528A47}" destId="{9B58C852-66F5-4BBD-8288-9678E7932C6C}" srcOrd="0" destOrd="0" parTransId="{51492691-5E76-4028-AEE9-727AD7566E79}" sibTransId="{27A12912-3C2E-43D8-9E22-77F2EF1BBA23}"/>
    <dgm:cxn modelId="{C8A75788-455D-4416-B1E4-C0C24959DADA}" type="presOf" srcId="{90A6D94A-F7ED-4806-9FF1-24B6E2528A47}" destId="{82DE018E-576F-44BD-9A9A-6E86C8A3BBC4}" srcOrd="0" destOrd="0" presId="urn:microsoft.com/office/officeart/2005/8/layout/vList2"/>
    <dgm:cxn modelId="{74268E98-2BF3-4142-8244-4F18FC8E785E}" type="presOf" srcId="{7B6C0A43-AC43-43C5-8ADF-488FF2B4A46A}" destId="{EC647497-0F4A-43ED-9E5A-B767CC65D4A5}" srcOrd="0" destOrd="0" presId="urn:microsoft.com/office/officeart/2005/8/layout/vList2"/>
    <dgm:cxn modelId="{85267AE3-2426-4AC3-A479-97E60EB1C86F}" type="presOf" srcId="{9B58C852-66F5-4BBD-8288-9678E7932C6C}" destId="{25B94703-C5DD-4C29-910B-AF6CC29270AF}" srcOrd="0" destOrd="0" presId="urn:microsoft.com/office/officeart/2005/8/layout/vList2"/>
    <dgm:cxn modelId="{C13E549E-FE9B-476F-B965-678BCD1B57B5}" type="presParOf" srcId="{82DE018E-576F-44BD-9A9A-6E86C8A3BBC4}" destId="{25B94703-C5DD-4C29-910B-AF6CC29270AF}" srcOrd="0" destOrd="0" presId="urn:microsoft.com/office/officeart/2005/8/layout/vList2"/>
    <dgm:cxn modelId="{A082261C-79B2-4E62-B561-5025FEC14765}" type="presParOf" srcId="{82DE018E-576F-44BD-9A9A-6E86C8A3BBC4}" destId="{444C9A9F-CF00-43B0-AD47-091637386671}" srcOrd="1" destOrd="0" presId="urn:microsoft.com/office/officeart/2005/8/layout/vList2"/>
    <dgm:cxn modelId="{7F5A95DF-AC55-4160-AA37-E7B4DC53C9A2}" type="presParOf" srcId="{82DE018E-576F-44BD-9A9A-6E86C8A3BBC4}" destId="{EC647497-0F4A-43ED-9E5A-B767CC65D4A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8D26FC-7AD2-4869-B2B0-ECEB0EE50D0E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C55C0117-9C3A-4BE3-86FF-1F756ED6724D}">
      <dgm:prSet/>
      <dgm:spPr/>
      <dgm:t>
        <a:bodyPr/>
        <a:lstStyle/>
        <a:p>
          <a:pPr>
            <a:defRPr b="1"/>
          </a:pPr>
          <a:r>
            <a:rPr lang="en-GB"/>
            <a:t>Budget</a:t>
          </a:r>
          <a:endParaRPr lang="en-US"/>
        </a:p>
      </dgm:t>
    </dgm:pt>
    <dgm:pt modelId="{C29DB43B-0ED8-45FE-A764-B3EADE1CAC75}" type="parTrans" cxnId="{99D6127D-6837-4175-AF85-79552A8A1C37}">
      <dgm:prSet/>
      <dgm:spPr/>
      <dgm:t>
        <a:bodyPr/>
        <a:lstStyle/>
        <a:p>
          <a:endParaRPr lang="en-US"/>
        </a:p>
      </dgm:t>
    </dgm:pt>
    <dgm:pt modelId="{BCB418A2-809D-445F-A54D-D9462DF4DCDB}" type="sibTrans" cxnId="{99D6127D-6837-4175-AF85-79552A8A1C37}">
      <dgm:prSet/>
      <dgm:spPr/>
      <dgm:t>
        <a:bodyPr/>
        <a:lstStyle/>
        <a:p>
          <a:endParaRPr lang="en-US"/>
        </a:p>
      </dgm:t>
    </dgm:pt>
    <dgm:pt modelId="{C95705AA-7490-4073-8247-4F7CF2296EB6}">
      <dgm:prSet/>
      <dgm:spPr/>
      <dgm:t>
        <a:bodyPr/>
        <a:lstStyle/>
        <a:p>
          <a:pPr>
            <a:defRPr b="1"/>
          </a:pPr>
          <a:r>
            <a:rPr lang="en-GB"/>
            <a:t>Tijd</a:t>
          </a:r>
          <a:endParaRPr lang="en-US"/>
        </a:p>
      </dgm:t>
    </dgm:pt>
    <dgm:pt modelId="{94B25B21-EA1B-40C6-9E77-6D65BB71EC3D}" type="parTrans" cxnId="{736EAD21-FAAB-48B3-8A54-B3DB72CC6F45}">
      <dgm:prSet/>
      <dgm:spPr/>
      <dgm:t>
        <a:bodyPr/>
        <a:lstStyle/>
        <a:p>
          <a:endParaRPr lang="en-US"/>
        </a:p>
      </dgm:t>
    </dgm:pt>
    <dgm:pt modelId="{AAD451FC-A7C0-45C8-BE60-1FCFE86FC682}" type="sibTrans" cxnId="{736EAD21-FAAB-48B3-8A54-B3DB72CC6F45}">
      <dgm:prSet/>
      <dgm:spPr/>
      <dgm:t>
        <a:bodyPr/>
        <a:lstStyle/>
        <a:p>
          <a:endParaRPr lang="en-US"/>
        </a:p>
      </dgm:t>
    </dgm:pt>
    <dgm:pt modelId="{5AED8D05-720F-411D-B9A9-DB8825EEC963}">
      <dgm:prSet/>
      <dgm:spPr/>
      <dgm:t>
        <a:bodyPr/>
        <a:lstStyle/>
        <a:p>
          <a:r>
            <a:rPr lang="en-GB"/>
            <a:t>13 weken</a:t>
          </a:r>
          <a:endParaRPr lang="en-US"/>
        </a:p>
      </dgm:t>
    </dgm:pt>
    <dgm:pt modelId="{AB261DD9-659B-4218-9AB8-66BB21D79153}" type="parTrans" cxnId="{8DD05675-45E2-4E57-A27C-7CE241F28DFA}">
      <dgm:prSet/>
      <dgm:spPr/>
      <dgm:t>
        <a:bodyPr/>
        <a:lstStyle/>
        <a:p>
          <a:endParaRPr lang="en-US"/>
        </a:p>
      </dgm:t>
    </dgm:pt>
    <dgm:pt modelId="{BEF2E47D-07AC-4B51-AF80-A7D0CA1D541E}" type="sibTrans" cxnId="{8DD05675-45E2-4E57-A27C-7CE241F28DFA}">
      <dgm:prSet/>
      <dgm:spPr/>
      <dgm:t>
        <a:bodyPr/>
        <a:lstStyle/>
        <a:p>
          <a:endParaRPr lang="en-US"/>
        </a:p>
      </dgm:t>
    </dgm:pt>
    <dgm:pt modelId="{65575502-4D0E-4EE1-80AE-542872DA325A}">
      <dgm:prSet/>
      <dgm:spPr/>
      <dgm:t>
        <a:bodyPr/>
        <a:lstStyle/>
        <a:p>
          <a:pPr>
            <a:defRPr b="1"/>
          </a:pPr>
          <a:r>
            <a:rPr lang="en-GB"/>
            <a:t>Kennis</a:t>
          </a:r>
          <a:endParaRPr lang="en-US"/>
        </a:p>
      </dgm:t>
    </dgm:pt>
    <dgm:pt modelId="{BAE06FEC-C0CF-46E4-ABD3-5067E95925DE}" type="parTrans" cxnId="{FB06710E-B352-43EA-958D-34ED2A7219D5}">
      <dgm:prSet/>
      <dgm:spPr/>
      <dgm:t>
        <a:bodyPr/>
        <a:lstStyle/>
        <a:p>
          <a:endParaRPr lang="en-US"/>
        </a:p>
      </dgm:t>
    </dgm:pt>
    <dgm:pt modelId="{C758B68B-A8BD-48AC-B38F-B6A91C13CE29}" type="sibTrans" cxnId="{FB06710E-B352-43EA-958D-34ED2A7219D5}">
      <dgm:prSet/>
      <dgm:spPr/>
      <dgm:t>
        <a:bodyPr/>
        <a:lstStyle/>
        <a:p>
          <a:endParaRPr lang="en-US"/>
        </a:p>
      </dgm:t>
    </dgm:pt>
    <dgm:pt modelId="{08194E07-9B11-4314-8BE3-F73CA0A2EC56}" type="pres">
      <dgm:prSet presAssocID="{E78D26FC-7AD2-4869-B2B0-ECEB0EE50D0E}" presName="root" presStyleCnt="0">
        <dgm:presLayoutVars>
          <dgm:dir/>
          <dgm:resizeHandles val="exact"/>
        </dgm:presLayoutVars>
      </dgm:prSet>
      <dgm:spPr/>
    </dgm:pt>
    <dgm:pt modelId="{305AC407-926D-474F-AE43-D081BD6D8E24}" type="pres">
      <dgm:prSet presAssocID="{C55C0117-9C3A-4BE3-86FF-1F756ED6724D}" presName="compNode" presStyleCnt="0"/>
      <dgm:spPr/>
    </dgm:pt>
    <dgm:pt modelId="{D50A0E35-A0FC-426D-AEC8-9027CAF65A7B}" type="pres">
      <dgm:prSet presAssocID="{C55C0117-9C3A-4BE3-86FF-1F756ED6724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BC72CF03-1F8D-4588-B7E9-3C255A90CF9D}" type="pres">
      <dgm:prSet presAssocID="{C55C0117-9C3A-4BE3-86FF-1F756ED6724D}" presName="iconSpace" presStyleCnt="0"/>
      <dgm:spPr/>
    </dgm:pt>
    <dgm:pt modelId="{352AD686-987A-4C65-8A68-784FB23DDD79}" type="pres">
      <dgm:prSet presAssocID="{C55C0117-9C3A-4BE3-86FF-1F756ED6724D}" presName="parTx" presStyleLbl="revTx" presStyleIdx="0" presStyleCnt="6">
        <dgm:presLayoutVars>
          <dgm:chMax val="0"/>
          <dgm:chPref val="0"/>
        </dgm:presLayoutVars>
      </dgm:prSet>
      <dgm:spPr/>
    </dgm:pt>
    <dgm:pt modelId="{6B3EEA81-0633-467D-9DBF-D501630B30FD}" type="pres">
      <dgm:prSet presAssocID="{C55C0117-9C3A-4BE3-86FF-1F756ED6724D}" presName="txSpace" presStyleCnt="0"/>
      <dgm:spPr/>
    </dgm:pt>
    <dgm:pt modelId="{078E4B74-CFA1-421E-8853-A7CA0027DE6E}" type="pres">
      <dgm:prSet presAssocID="{C55C0117-9C3A-4BE3-86FF-1F756ED6724D}" presName="desTx" presStyleLbl="revTx" presStyleIdx="1" presStyleCnt="6">
        <dgm:presLayoutVars/>
      </dgm:prSet>
      <dgm:spPr/>
    </dgm:pt>
    <dgm:pt modelId="{70ACA7C2-E365-41C1-8856-1D5D0EA959C2}" type="pres">
      <dgm:prSet presAssocID="{BCB418A2-809D-445F-A54D-D9462DF4DCDB}" presName="sibTrans" presStyleCnt="0"/>
      <dgm:spPr/>
    </dgm:pt>
    <dgm:pt modelId="{FB17BB69-39E0-4C6F-B640-70BE3436333E}" type="pres">
      <dgm:prSet presAssocID="{C95705AA-7490-4073-8247-4F7CF2296EB6}" presName="compNode" presStyleCnt="0"/>
      <dgm:spPr/>
    </dgm:pt>
    <dgm:pt modelId="{91A0E777-4AD9-479C-A865-AD85008AB524}" type="pres">
      <dgm:prSet presAssocID="{C95705AA-7490-4073-8247-4F7CF2296EB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96CD7D7-8E8C-4759-B561-D5EFF34F75F4}" type="pres">
      <dgm:prSet presAssocID="{C95705AA-7490-4073-8247-4F7CF2296EB6}" presName="iconSpace" presStyleCnt="0"/>
      <dgm:spPr/>
    </dgm:pt>
    <dgm:pt modelId="{750E3E57-F692-4D15-9639-D7DE1BE2ED82}" type="pres">
      <dgm:prSet presAssocID="{C95705AA-7490-4073-8247-4F7CF2296EB6}" presName="parTx" presStyleLbl="revTx" presStyleIdx="2" presStyleCnt="6">
        <dgm:presLayoutVars>
          <dgm:chMax val="0"/>
          <dgm:chPref val="0"/>
        </dgm:presLayoutVars>
      </dgm:prSet>
      <dgm:spPr/>
    </dgm:pt>
    <dgm:pt modelId="{A0C11DEE-F776-429B-BF7C-511D1AC2C725}" type="pres">
      <dgm:prSet presAssocID="{C95705AA-7490-4073-8247-4F7CF2296EB6}" presName="txSpace" presStyleCnt="0"/>
      <dgm:spPr/>
    </dgm:pt>
    <dgm:pt modelId="{A38D9FA7-577D-40BF-83E3-757973E75411}" type="pres">
      <dgm:prSet presAssocID="{C95705AA-7490-4073-8247-4F7CF2296EB6}" presName="desTx" presStyleLbl="revTx" presStyleIdx="3" presStyleCnt="6">
        <dgm:presLayoutVars/>
      </dgm:prSet>
      <dgm:spPr/>
    </dgm:pt>
    <dgm:pt modelId="{4C27EAD0-3F81-4A66-842A-97176F26F67B}" type="pres">
      <dgm:prSet presAssocID="{AAD451FC-A7C0-45C8-BE60-1FCFE86FC682}" presName="sibTrans" presStyleCnt="0"/>
      <dgm:spPr/>
    </dgm:pt>
    <dgm:pt modelId="{32C7E9A5-5E01-4E63-9EF6-3EC30D04ADBE}" type="pres">
      <dgm:prSet presAssocID="{65575502-4D0E-4EE1-80AE-542872DA325A}" presName="compNode" presStyleCnt="0"/>
      <dgm:spPr/>
    </dgm:pt>
    <dgm:pt modelId="{4571FD01-BD51-4361-89C3-4BA1D3D8B24B}" type="pres">
      <dgm:prSet presAssocID="{65575502-4D0E-4EE1-80AE-542872DA325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7DBB41C-BD1F-4620-8763-00B860A063AD}" type="pres">
      <dgm:prSet presAssocID="{65575502-4D0E-4EE1-80AE-542872DA325A}" presName="iconSpace" presStyleCnt="0"/>
      <dgm:spPr/>
    </dgm:pt>
    <dgm:pt modelId="{D94F5FC4-4B34-4F30-9571-B76ECD3CC67D}" type="pres">
      <dgm:prSet presAssocID="{65575502-4D0E-4EE1-80AE-542872DA325A}" presName="parTx" presStyleLbl="revTx" presStyleIdx="4" presStyleCnt="6">
        <dgm:presLayoutVars>
          <dgm:chMax val="0"/>
          <dgm:chPref val="0"/>
        </dgm:presLayoutVars>
      </dgm:prSet>
      <dgm:spPr/>
    </dgm:pt>
    <dgm:pt modelId="{08A269F8-5866-4283-B725-33327B4C502E}" type="pres">
      <dgm:prSet presAssocID="{65575502-4D0E-4EE1-80AE-542872DA325A}" presName="txSpace" presStyleCnt="0"/>
      <dgm:spPr/>
    </dgm:pt>
    <dgm:pt modelId="{B902624D-A978-4CEC-8427-F4C330E4D717}" type="pres">
      <dgm:prSet presAssocID="{65575502-4D0E-4EE1-80AE-542872DA325A}" presName="desTx" presStyleLbl="revTx" presStyleIdx="5" presStyleCnt="6">
        <dgm:presLayoutVars/>
      </dgm:prSet>
      <dgm:spPr/>
    </dgm:pt>
  </dgm:ptLst>
  <dgm:cxnLst>
    <dgm:cxn modelId="{FB06710E-B352-43EA-958D-34ED2A7219D5}" srcId="{E78D26FC-7AD2-4869-B2B0-ECEB0EE50D0E}" destId="{65575502-4D0E-4EE1-80AE-542872DA325A}" srcOrd="2" destOrd="0" parTransId="{BAE06FEC-C0CF-46E4-ABD3-5067E95925DE}" sibTransId="{C758B68B-A8BD-48AC-B38F-B6A91C13CE29}"/>
    <dgm:cxn modelId="{736EAD21-FAAB-48B3-8A54-B3DB72CC6F45}" srcId="{E78D26FC-7AD2-4869-B2B0-ECEB0EE50D0E}" destId="{C95705AA-7490-4073-8247-4F7CF2296EB6}" srcOrd="1" destOrd="0" parTransId="{94B25B21-EA1B-40C6-9E77-6D65BB71EC3D}" sibTransId="{AAD451FC-A7C0-45C8-BE60-1FCFE86FC682}"/>
    <dgm:cxn modelId="{D2B5CB2E-D377-4EDF-8C99-A3FB1E43E2C1}" type="presOf" srcId="{5AED8D05-720F-411D-B9A9-DB8825EEC963}" destId="{A38D9FA7-577D-40BF-83E3-757973E75411}" srcOrd="0" destOrd="0" presId="urn:microsoft.com/office/officeart/2018/5/layout/CenteredIconLabelDescriptionList"/>
    <dgm:cxn modelId="{86BD2342-0185-4C4C-9BD9-19DA5AEDC15A}" type="presOf" srcId="{C55C0117-9C3A-4BE3-86FF-1F756ED6724D}" destId="{352AD686-987A-4C65-8A68-784FB23DDD79}" srcOrd="0" destOrd="0" presId="urn:microsoft.com/office/officeart/2018/5/layout/CenteredIconLabelDescriptionList"/>
    <dgm:cxn modelId="{55F94855-7823-4780-BDB5-3EDCE0F2FD75}" type="presOf" srcId="{C95705AA-7490-4073-8247-4F7CF2296EB6}" destId="{750E3E57-F692-4D15-9639-D7DE1BE2ED82}" srcOrd="0" destOrd="0" presId="urn:microsoft.com/office/officeart/2018/5/layout/CenteredIconLabelDescriptionList"/>
    <dgm:cxn modelId="{8DD05675-45E2-4E57-A27C-7CE241F28DFA}" srcId="{C95705AA-7490-4073-8247-4F7CF2296EB6}" destId="{5AED8D05-720F-411D-B9A9-DB8825EEC963}" srcOrd="0" destOrd="0" parTransId="{AB261DD9-659B-4218-9AB8-66BB21D79153}" sibTransId="{BEF2E47D-07AC-4B51-AF80-A7D0CA1D541E}"/>
    <dgm:cxn modelId="{3D57017D-A7A5-4732-9725-12F3956CE13B}" type="presOf" srcId="{65575502-4D0E-4EE1-80AE-542872DA325A}" destId="{D94F5FC4-4B34-4F30-9571-B76ECD3CC67D}" srcOrd="0" destOrd="0" presId="urn:microsoft.com/office/officeart/2018/5/layout/CenteredIconLabelDescriptionList"/>
    <dgm:cxn modelId="{99D6127D-6837-4175-AF85-79552A8A1C37}" srcId="{E78D26FC-7AD2-4869-B2B0-ECEB0EE50D0E}" destId="{C55C0117-9C3A-4BE3-86FF-1F756ED6724D}" srcOrd="0" destOrd="0" parTransId="{C29DB43B-0ED8-45FE-A764-B3EADE1CAC75}" sibTransId="{BCB418A2-809D-445F-A54D-D9462DF4DCDB}"/>
    <dgm:cxn modelId="{3797BEDF-F123-42F2-9B5E-68BF317444F5}" type="presOf" srcId="{E78D26FC-7AD2-4869-B2B0-ECEB0EE50D0E}" destId="{08194E07-9B11-4314-8BE3-F73CA0A2EC56}" srcOrd="0" destOrd="0" presId="urn:microsoft.com/office/officeart/2018/5/layout/CenteredIconLabelDescriptionList"/>
    <dgm:cxn modelId="{831573BE-ED91-40F4-9A25-0FBDB2855EF9}" type="presParOf" srcId="{08194E07-9B11-4314-8BE3-F73CA0A2EC56}" destId="{305AC407-926D-474F-AE43-D081BD6D8E24}" srcOrd="0" destOrd="0" presId="urn:microsoft.com/office/officeart/2018/5/layout/CenteredIconLabelDescriptionList"/>
    <dgm:cxn modelId="{49B493E7-8561-4481-AE38-01A8F51E4AF1}" type="presParOf" srcId="{305AC407-926D-474F-AE43-D081BD6D8E24}" destId="{D50A0E35-A0FC-426D-AEC8-9027CAF65A7B}" srcOrd="0" destOrd="0" presId="urn:microsoft.com/office/officeart/2018/5/layout/CenteredIconLabelDescriptionList"/>
    <dgm:cxn modelId="{798BF1FD-43D6-4F60-9646-D4BD3CF9F78A}" type="presParOf" srcId="{305AC407-926D-474F-AE43-D081BD6D8E24}" destId="{BC72CF03-1F8D-4588-B7E9-3C255A90CF9D}" srcOrd="1" destOrd="0" presId="urn:microsoft.com/office/officeart/2018/5/layout/CenteredIconLabelDescriptionList"/>
    <dgm:cxn modelId="{1E6A66B8-F5CF-46CD-B5EA-2F9F3D8F631A}" type="presParOf" srcId="{305AC407-926D-474F-AE43-D081BD6D8E24}" destId="{352AD686-987A-4C65-8A68-784FB23DDD79}" srcOrd="2" destOrd="0" presId="urn:microsoft.com/office/officeart/2018/5/layout/CenteredIconLabelDescriptionList"/>
    <dgm:cxn modelId="{2C59EEC3-EFB0-44B3-8D48-8E49130FE9F0}" type="presParOf" srcId="{305AC407-926D-474F-AE43-D081BD6D8E24}" destId="{6B3EEA81-0633-467D-9DBF-D501630B30FD}" srcOrd="3" destOrd="0" presId="urn:microsoft.com/office/officeart/2018/5/layout/CenteredIconLabelDescriptionList"/>
    <dgm:cxn modelId="{4AECDF98-AAD8-45AC-B14E-1084CD396F02}" type="presParOf" srcId="{305AC407-926D-474F-AE43-D081BD6D8E24}" destId="{078E4B74-CFA1-421E-8853-A7CA0027DE6E}" srcOrd="4" destOrd="0" presId="urn:microsoft.com/office/officeart/2018/5/layout/CenteredIconLabelDescriptionList"/>
    <dgm:cxn modelId="{BD96E135-90DA-4746-9BA7-EC02042F0A21}" type="presParOf" srcId="{08194E07-9B11-4314-8BE3-F73CA0A2EC56}" destId="{70ACA7C2-E365-41C1-8856-1D5D0EA959C2}" srcOrd="1" destOrd="0" presId="urn:microsoft.com/office/officeart/2018/5/layout/CenteredIconLabelDescriptionList"/>
    <dgm:cxn modelId="{5EF8422C-1C48-4B50-9D55-27F8D8F22D91}" type="presParOf" srcId="{08194E07-9B11-4314-8BE3-F73CA0A2EC56}" destId="{FB17BB69-39E0-4C6F-B640-70BE3436333E}" srcOrd="2" destOrd="0" presId="urn:microsoft.com/office/officeart/2018/5/layout/CenteredIconLabelDescriptionList"/>
    <dgm:cxn modelId="{64861DE6-A0EB-4F55-915C-EA9BA41BF416}" type="presParOf" srcId="{FB17BB69-39E0-4C6F-B640-70BE3436333E}" destId="{91A0E777-4AD9-479C-A865-AD85008AB524}" srcOrd="0" destOrd="0" presId="urn:microsoft.com/office/officeart/2018/5/layout/CenteredIconLabelDescriptionList"/>
    <dgm:cxn modelId="{2A73654E-67F1-4659-9C68-1AA48C70682C}" type="presParOf" srcId="{FB17BB69-39E0-4C6F-B640-70BE3436333E}" destId="{E96CD7D7-8E8C-4759-B561-D5EFF34F75F4}" srcOrd="1" destOrd="0" presId="urn:microsoft.com/office/officeart/2018/5/layout/CenteredIconLabelDescriptionList"/>
    <dgm:cxn modelId="{727A7881-D1DA-43FF-86B4-170AC7CF9206}" type="presParOf" srcId="{FB17BB69-39E0-4C6F-B640-70BE3436333E}" destId="{750E3E57-F692-4D15-9639-D7DE1BE2ED82}" srcOrd="2" destOrd="0" presId="urn:microsoft.com/office/officeart/2018/5/layout/CenteredIconLabelDescriptionList"/>
    <dgm:cxn modelId="{398B5BBB-3A7B-48AA-992E-9A23BDA8A1D4}" type="presParOf" srcId="{FB17BB69-39E0-4C6F-B640-70BE3436333E}" destId="{A0C11DEE-F776-429B-BF7C-511D1AC2C725}" srcOrd="3" destOrd="0" presId="urn:microsoft.com/office/officeart/2018/5/layout/CenteredIconLabelDescriptionList"/>
    <dgm:cxn modelId="{DD0CF05A-E21F-41FD-BD03-67FDA25060F9}" type="presParOf" srcId="{FB17BB69-39E0-4C6F-B640-70BE3436333E}" destId="{A38D9FA7-577D-40BF-83E3-757973E75411}" srcOrd="4" destOrd="0" presId="urn:microsoft.com/office/officeart/2018/5/layout/CenteredIconLabelDescriptionList"/>
    <dgm:cxn modelId="{D1B3B990-F938-446A-BA05-B20F6BB14B2D}" type="presParOf" srcId="{08194E07-9B11-4314-8BE3-F73CA0A2EC56}" destId="{4C27EAD0-3F81-4A66-842A-97176F26F67B}" srcOrd="3" destOrd="0" presId="urn:microsoft.com/office/officeart/2018/5/layout/CenteredIconLabelDescriptionList"/>
    <dgm:cxn modelId="{8566E933-6322-4897-8965-344C7409BE7E}" type="presParOf" srcId="{08194E07-9B11-4314-8BE3-F73CA0A2EC56}" destId="{32C7E9A5-5E01-4E63-9EF6-3EC30D04ADBE}" srcOrd="4" destOrd="0" presId="urn:microsoft.com/office/officeart/2018/5/layout/CenteredIconLabelDescriptionList"/>
    <dgm:cxn modelId="{FBA4B47C-7FD6-4B8A-8A98-8FCE07BF7F8D}" type="presParOf" srcId="{32C7E9A5-5E01-4E63-9EF6-3EC30D04ADBE}" destId="{4571FD01-BD51-4361-89C3-4BA1D3D8B24B}" srcOrd="0" destOrd="0" presId="urn:microsoft.com/office/officeart/2018/5/layout/CenteredIconLabelDescriptionList"/>
    <dgm:cxn modelId="{B4380A79-8F6F-46AE-9224-B5FE3666775F}" type="presParOf" srcId="{32C7E9A5-5E01-4E63-9EF6-3EC30D04ADBE}" destId="{97DBB41C-BD1F-4620-8763-00B860A063AD}" srcOrd="1" destOrd="0" presId="urn:microsoft.com/office/officeart/2018/5/layout/CenteredIconLabelDescriptionList"/>
    <dgm:cxn modelId="{E15C1CF7-328B-4DB0-972D-A92278D9B7CB}" type="presParOf" srcId="{32C7E9A5-5E01-4E63-9EF6-3EC30D04ADBE}" destId="{D94F5FC4-4B34-4F30-9571-B76ECD3CC67D}" srcOrd="2" destOrd="0" presId="urn:microsoft.com/office/officeart/2018/5/layout/CenteredIconLabelDescriptionList"/>
    <dgm:cxn modelId="{A9CBF411-40B0-4BD5-9492-A5B2630A9801}" type="presParOf" srcId="{32C7E9A5-5E01-4E63-9EF6-3EC30D04ADBE}" destId="{08A269F8-5866-4283-B725-33327B4C502E}" srcOrd="3" destOrd="0" presId="urn:microsoft.com/office/officeart/2018/5/layout/CenteredIconLabelDescriptionList"/>
    <dgm:cxn modelId="{EEE39880-5DA7-4BF8-B3CF-F002E12153B0}" type="presParOf" srcId="{32C7E9A5-5E01-4E63-9EF6-3EC30D04ADBE}" destId="{B902624D-A978-4CEC-8427-F4C330E4D71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DEFE62-8B6E-446A-A67C-561D88B2B34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41B2FF0-B523-4F0F-9CC7-58FBD322F8A8}">
      <dgm:prSet/>
      <dgm:spPr/>
      <dgm:t>
        <a:bodyPr/>
        <a:lstStyle/>
        <a:p>
          <a:r>
            <a:rPr lang="en-GB"/>
            <a:t>Vue</a:t>
          </a:r>
          <a:endParaRPr lang="en-US"/>
        </a:p>
      </dgm:t>
    </dgm:pt>
    <dgm:pt modelId="{36384BA7-36FE-4BA5-8FD2-1A2AE4706B53}" type="parTrans" cxnId="{06A69933-F621-4A44-A5AA-EFF15D3B5163}">
      <dgm:prSet/>
      <dgm:spPr/>
      <dgm:t>
        <a:bodyPr/>
        <a:lstStyle/>
        <a:p>
          <a:endParaRPr lang="en-US"/>
        </a:p>
      </dgm:t>
    </dgm:pt>
    <dgm:pt modelId="{8340B527-E7C8-407E-940F-A2FA812C4698}" type="sibTrans" cxnId="{06A69933-F621-4A44-A5AA-EFF15D3B5163}">
      <dgm:prSet/>
      <dgm:spPr/>
      <dgm:t>
        <a:bodyPr/>
        <a:lstStyle/>
        <a:p>
          <a:endParaRPr lang="en-US"/>
        </a:p>
      </dgm:t>
    </dgm:pt>
    <dgm:pt modelId="{E3CB0BE2-1D2E-45B7-B122-48949F310A18}">
      <dgm:prSet/>
      <dgm:spPr/>
      <dgm:t>
        <a:bodyPr/>
        <a:lstStyle/>
        <a:p>
          <a:r>
            <a:rPr lang="en-GB"/>
            <a:t>Typescript</a:t>
          </a:r>
          <a:endParaRPr lang="en-US"/>
        </a:p>
      </dgm:t>
    </dgm:pt>
    <dgm:pt modelId="{892D3782-DC7D-4453-8F62-95D567A0E42A}" type="parTrans" cxnId="{FEBDD15A-A602-4A51-BF10-28F7B0A7A643}">
      <dgm:prSet/>
      <dgm:spPr/>
      <dgm:t>
        <a:bodyPr/>
        <a:lstStyle/>
        <a:p>
          <a:endParaRPr lang="en-US"/>
        </a:p>
      </dgm:t>
    </dgm:pt>
    <dgm:pt modelId="{60C6CB98-36F4-40ED-A619-D31E7453C4CA}" type="sibTrans" cxnId="{FEBDD15A-A602-4A51-BF10-28F7B0A7A643}">
      <dgm:prSet/>
      <dgm:spPr/>
      <dgm:t>
        <a:bodyPr/>
        <a:lstStyle/>
        <a:p>
          <a:endParaRPr lang="en-US"/>
        </a:p>
      </dgm:t>
    </dgm:pt>
    <dgm:pt modelId="{DA56C8E9-123C-43F9-93A0-6D53BC6981E5}">
      <dgm:prSet/>
      <dgm:spPr/>
      <dgm:t>
        <a:bodyPr/>
        <a:lstStyle/>
        <a:p>
          <a:r>
            <a:rPr lang="en-GB"/>
            <a:t>Javascript</a:t>
          </a:r>
          <a:endParaRPr lang="en-US"/>
        </a:p>
      </dgm:t>
    </dgm:pt>
    <dgm:pt modelId="{F71547A1-879A-466D-A039-9A30A5A1EEFE}" type="parTrans" cxnId="{7D41ACF8-FC62-4C59-84B8-37AEB773A525}">
      <dgm:prSet/>
      <dgm:spPr/>
      <dgm:t>
        <a:bodyPr/>
        <a:lstStyle/>
        <a:p>
          <a:endParaRPr lang="en-US"/>
        </a:p>
      </dgm:t>
    </dgm:pt>
    <dgm:pt modelId="{293C2E0E-887B-454C-BF81-97369F9E397E}" type="sibTrans" cxnId="{7D41ACF8-FC62-4C59-84B8-37AEB773A525}">
      <dgm:prSet/>
      <dgm:spPr/>
      <dgm:t>
        <a:bodyPr/>
        <a:lstStyle/>
        <a:p>
          <a:endParaRPr lang="en-US"/>
        </a:p>
      </dgm:t>
    </dgm:pt>
    <dgm:pt modelId="{9AEAF098-FDBB-4BA2-8916-4122F965F51F}">
      <dgm:prSet/>
      <dgm:spPr/>
      <dgm:t>
        <a:bodyPr/>
        <a:lstStyle/>
        <a:p>
          <a:r>
            <a:rPr lang="en-GB"/>
            <a:t>CSS</a:t>
          </a:r>
          <a:endParaRPr lang="en-US"/>
        </a:p>
      </dgm:t>
    </dgm:pt>
    <dgm:pt modelId="{5394E2EA-4DBC-43C9-8C90-DD3C15A6E48E}" type="parTrans" cxnId="{EB5B8FFE-BA64-400D-9747-FAD3F92A1262}">
      <dgm:prSet/>
      <dgm:spPr/>
      <dgm:t>
        <a:bodyPr/>
        <a:lstStyle/>
        <a:p>
          <a:endParaRPr lang="en-US"/>
        </a:p>
      </dgm:t>
    </dgm:pt>
    <dgm:pt modelId="{454D59D5-E867-42D4-8EA5-EACD7D683B97}" type="sibTrans" cxnId="{EB5B8FFE-BA64-400D-9747-FAD3F92A1262}">
      <dgm:prSet/>
      <dgm:spPr/>
      <dgm:t>
        <a:bodyPr/>
        <a:lstStyle/>
        <a:p>
          <a:endParaRPr lang="en-US"/>
        </a:p>
      </dgm:t>
    </dgm:pt>
    <dgm:pt modelId="{AA74CDB7-5F30-4A63-86F8-59D8EA5B8ED6}">
      <dgm:prSet/>
      <dgm:spPr/>
      <dgm:t>
        <a:bodyPr/>
        <a:lstStyle/>
        <a:p>
          <a:r>
            <a:rPr lang="en-GB"/>
            <a:t>Docker</a:t>
          </a:r>
          <a:endParaRPr lang="en-US"/>
        </a:p>
      </dgm:t>
    </dgm:pt>
    <dgm:pt modelId="{9F648D5E-A836-468E-8101-F1DCE162AE63}" type="parTrans" cxnId="{2EAF5EE4-F8FB-4D1A-931B-5581396AE5B3}">
      <dgm:prSet/>
      <dgm:spPr/>
      <dgm:t>
        <a:bodyPr/>
        <a:lstStyle/>
        <a:p>
          <a:endParaRPr lang="en-US"/>
        </a:p>
      </dgm:t>
    </dgm:pt>
    <dgm:pt modelId="{719F459A-3DD2-4767-B749-2C93EE7E02F2}" type="sibTrans" cxnId="{2EAF5EE4-F8FB-4D1A-931B-5581396AE5B3}">
      <dgm:prSet/>
      <dgm:spPr/>
      <dgm:t>
        <a:bodyPr/>
        <a:lstStyle/>
        <a:p>
          <a:endParaRPr lang="en-US"/>
        </a:p>
      </dgm:t>
    </dgm:pt>
    <dgm:pt modelId="{AB474159-B660-483D-999D-E00B4E62F911}">
      <dgm:prSet/>
      <dgm:spPr/>
      <dgm:t>
        <a:bodyPr/>
        <a:lstStyle/>
        <a:p>
          <a:r>
            <a:rPr lang="en-GB"/>
            <a:t>HTML</a:t>
          </a:r>
          <a:endParaRPr lang="en-US"/>
        </a:p>
      </dgm:t>
    </dgm:pt>
    <dgm:pt modelId="{247A3C31-5086-4832-9E7A-5CF6E0B6230F}" type="parTrans" cxnId="{BE5D1223-B424-41E1-8669-FF0330D46895}">
      <dgm:prSet/>
      <dgm:spPr/>
      <dgm:t>
        <a:bodyPr/>
        <a:lstStyle/>
        <a:p>
          <a:endParaRPr lang="en-US"/>
        </a:p>
      </dgm:t>
    </dgm:pt>
    <dgm:pt modelId="{BB293381-7014-4D7D-981B-5D1754964982}" type="sibTrans" cxnId="{BE5D1223-B424-41E1-8669-FF0330D46895}">
      <dgm:prSet/>
      <dgm:spPr/>
      <dgm:t>
        <a:bodyPr/>
        <a:lstStyle/>
        <a:p>
          <a:endParaRPr lang="en-US"/>
        </a:p>
      </dgm:t>
    </dgm:pt>
    <dgm:pt modelId="{520E99A9-C41E-448A-AFFA-160DBE006EF9}" type="pres">
      <dgm:prSet presAssocID="{E8DEFE62-8B6E-446A-A67C-561D88B2B34E}" presName="linear" presStyleCnt="0">
        <dgm:presLayoutVars>
          <dgm:animLvl val="lvl"/>
          <dgm:resizeHandles val="exact"/>
        </dgm:presLayoutVars>
      </dgm:prSet>
      <dgm:spPr/>
    </dgm:pt>
    <dgm:pt modelId="{4659F3AA-52AB-4C4D-9B6E-B78595469244}" type="pres">
      <dgm:prSet presAssocID="{741B2FF0-B523-4F0F-9CC7-58FBD322F8A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6DF3AA4-AB2D-4889-B985-7862BC7BBCE6}" type="pres">
      <dgm:prSet presAssocID="{8340B527-E7C8-407E-940F-A2FA812C4698}" presName="spacer" presStyleCnt="0"/>
      <dgm:spPr/>
    </dgm:pt>
    <dgm:pt modelId="{AC6F4F95-1AF2-4336-9A6E-5E4CFBB86C36}" type="pres">
      <dgm:prSet presAssocID="{E3CB0BE2-1D2E-45B7-B122-48949F310A1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B0FA07C-ABB9-499D-A809-AD60B8F55C68}" type="pres">
      <dgm:prSet presAssocID="{60C6CB98-36F4-40ED-A619-D31E7453C4CA}" presName="spacer" presStyleCnt="0"/>
      <dgm:spPr/>
    </dgm:pt>
    <dgm:pt modelId="{D5C6DA75-6BE3-44AF-89BE-FA3D9E3615C2}" type="pres">
      <dgm:prSet presAssocID="{DA56C8E9-123C-43F9-93A0-6D53BC6981E5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3801154-32A7-43B7-BF2B-90E73C6AF35C}" type="pres">
      <dgm:prSet presAssocID="{293C2E0E-887B-454C-BF81-97369F9E397E}" presName="spacer" presStyleCnt="0"/>
      <dgm:spPr/>
    </dgm:pt>
    <dgm:pt modelId="{2D07BD2B-8FCD-4F00-A350-BAD9F5BCAADA}" type="pres">
      <dgm:prSet presAssocID="{9AEAF098-FDBB-4BA2-8916-4122F965F51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C550B6ED-7EAF-421E-8869-B36C0C62331C}" type="pres">
      <dgm:prSet presAssocID="{454D59D5-E867-42D4-8EA5-EACD7D683B97}" presName="spacer" presStyleCnt="0"/>
      <dgm:spPr/>
    </dgm:pt>
    <dgm:pt modelId="{3807DEFC-DDA5-45D0-9678-9CB705CE316C}" type="pres">
      <dgm:prSet presAssocID="{AA74CDB7-5F30-4A63-86F8-59D8EA5B8ED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FD86064-C7CC-48D8-A5B0-FD7D251EE6FE}" type="pres">
      <dgm:prSet presAssocID="{719F459A-3DD2-4767-B749-2C93EE7E02F2}" presName="spacer" presStyleCnt="0"/>
      <dgm:spPr/>
    </dgm:pt>
    <dgm:pt modelId="{34F1D117-113B-4458-89D3-0501030F9354}" type="pres">
      <dgm:prSet presAssocID="{AB474159-B660-483D-999D-E00B4E62F911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BE5D1223-B424-41E1-8669-FF0330D46895}" srcId="{E8DEFE62-8B6E-446A-A67C-561D88B2B34E}" destId="{AB474159-B660-483D-999D-E00B4E62F911}" srcOrd="5" destOrd="0" parTransId="{247A3C31-5086-4832-9E7A-5CF6E0B6230F}" sibTransId="{BB293381-7014-4D7D-981B-5D1754964982}"/>
    <dgm:cxn modelId="{06A69933-F621-4A44-A5AA-EFF15D3B5163}" srcId="{E8DEFE62-8B6E-446A-A67C-561D88B2B34E}" destId="{741B2FF0-B523-4F0F-9CC7-58FBD322F8A8}" srcOrd="0" destOrd="0" parTransId="{36384BA7-36FE-4BA5-8FD2-1A2AE4706B53}" sibTransId="{8340B527-E7C8-407E-940F-A2FA812C4698}"/>
    <dgm:cxn modelId="{8E64F93D-E98A-4B4B-A752-327B1ACED54D}" type="presOf" srcId="{DA56C8E9-123C-43F9-93A0-6D53BC6981E5}" destId="{D5C6DA75-6BE3-44AF-89BE-FA3D9E3615C2}" srcOrd="0" destOrd="0" presId="urn:microsoft.com/office/officeart/2005/8/layout/vList2"/>
    <dgm:cxn modelId="{CF3F6060-3632-473D-B547-C5D7ACB776BD}" type="presOf" srcId="{9AEAF098-FDBB-4BA2-8916-4122F965F51F}" destId="{2D07BD2B-8FCD-4F00-A350-BAD9F5BCAADA}" srcOrd="0" destOrd="0" presId="urn:microsoft.com/office/officeart/2005/8/layout/vList2"/>
    <dgm:cxn modelId="{6634FA63-35BE-46D0-BB18-D78BA2B4DA27}" type="presOf" srcId="{E3CB0BE2-1D2E-45B7-B122-48949F310A18}" destId="{AC6F4F95-1AF2-4336-9A6E-5E4CFBB86C36}" srcOrd="0" destOrd="0" presId="urn:microsoft.com/office/officeart/2005/8/layout/vList2"/>
    <dgm:cxn modelId="{CC1CD968-194B-4471-9F0A-6610E3334554}" type="presOf" srcId="{AB474159-B660-483D-999D-E00B4E62F911}" destId="{34F1D117-113B-4458-89D3-0501030F9354}" srcOrd="0" destOrd="0" presId="urn:microsoft.com/office/officeart/2005/8/layout/vList2"/>
    <dgm:cxn modelId="{FEBDD15A-A602-4A51-BF10-28F7B0A7A643}" srcId="{E8DEFE62-8B6E-446A-A67C-561D88B2B34E}" destId="{E3CB0BE2-1D2E-45B7-B122-48949F310A18}" srcOrd="1" destOrd="0" parTransId="{892D3782-DC7D-4453-8F62-95D567A0E42A}" sibTransId="{60C6CB98-36F4-40ED-A619-D31E7453C4CA}"/>
    <dgm:cxn modelId="{5EF7BD8C-4EA7-446F-8E90-055E9BB7E1CD}" type="presOf" srcId="{E8DEFE62-8B6E-446A-A67C-561D88B2B34E}" destId="{520E99A9-C41E-448A-AFFA-160DBE006EF9}" srcOrd="0" destOrd="0" presId="urn:microsoft.com/office/officeart/2005/8/layout/vList2"/>
    <dgm:cxn modelId="{FCC86BBC-1EEA-4EA9-8507-EF85DC17F1E6}" type="presOf" srcId="{AA74CDB7-5F30-4A63-86F8-59D8EA5B8ED6}" destId="{3807DEFC-DDA5-45D0-9678-9CB705CE316C}" srcOrd="0" destOrd="0" presId="urn:microsoft.com/office/officeart/2005/8/layout/vList2"/>
    <dgm:cxn modelId="{78C97CD0-953C-4C14-A0E9-AA5387AC8A95}" type="presOf" srcId="{741B2FF0-B523-4F0F-9CC7-58FBD322F8A8}" destId="{4659F3AA-52AB-4C4D-9B6E-B78595469244}" srcOrd="0" destOrd="0" presId="urn:microsoft.com/office/officeart/2005/8/layout/vList2"/>
    <dgm:cxn modelId="{2EAF5EE4-F8FB-4D1A-931B-5581396AE5B3}" srcId="{E8DEFE62-8B6E-446A-A67C-561D88B2B34E}" destId="{AA74CDB7-5F30-4A63-86F8-59D8EA5B8ED6}" srcOrd="4" destOrd="0" parTransId="{9F648D5E-A836-468E-8101-F1DCE162AE63}" sibTransId="{719F459A-3DD2-4767-B749-2C93EE7E02F2}"/>
    <dgm:cxn modelId="{7D41ACF8-FC62-4C59-84B8-37AEB773A525}" srcId="{E8DEFE62-8B6E-446A-A67C-561D88B2B34E}" destId="{DA56C8E9-123C-43F9-93A0-6D53BC6981E5}" srcOrd="2" destOrd="0" parTransId="{F71547A1-879A-466D-A039-9A30A5A1EEFE}" sibTransId="{293C2E0E-887B-454C-BF81-97369F9E397E}"/>
    <dgm:cxn modelId="{EB5B8FFE-BA64-400D-9747-FAD3F92A1262}" srcId="{E8DEFE62-8B6E-446A-A67C-561D88B2B34E}" destId="{9AEAF098-FDBB-4BA2-8916-4122F965F51F}" srcOrd="3" destOrd="0" parTransId="{5394E2EA-4DBC-43C9-8C90-DD3C15A6E48E}" sibTransId="{454D59D5-E867-42D4-8EA5-EACD7D683B97}"/>
    <dgm:cxn modelId="{788474F3-65F2-4B62-A795-543BAEB01CDD}" type="presParOf" srcId="{520E99A9-C41E-448A-AFFA-160DBE006EF9}" destId="{4659F3AA-52AB-4C4D-9B6E-B78595469244}" srcOrd="0" destOrd="0" presId="urn:microsoft.com/office/officeart/2005/8/layout/vList2"/>
    <dgm:cxn modelId="{B157F752-06DD-4EDE-AF2E-A18198854DDD}" type="presParOf" srcId="{520E99A9-C41E-448A-AFFA-160DBE006EF9}" destId="{C6DF3AA4-AB2D-4889-B985-7862BC7BBCE6}" srcOrd="1" destOrd="0" presId="urn:microsoft.com/office/officeart/2005/8/layout/vList2"/>
    <dgm:cxn modelId="{F016F21D-7D0D-4919-AC82-E7265488C3E9}" type="presParOf" srcId="{520E99A9-C41E-448A-AFFA-160DBE006EF9}" destId="{AC6F4F95-1AF2-4336-9A6E-5E4CFBB86C36}" srcOrd="2" destOrd="0" presId="urn:microsoft.com/office/officeart/2005/8/layout/vList2"/>
    <dgm:cxn modelId="{FBC4D84A-9520-42A8-B4D9-DFB80DAD32BA}" type="presParOf" srcId="{520E99A9-C41E-448A-AFFA-160DBE006EF9}" destId="{0B0FA07C-ABB9-499D-A809-AD60B8F55C68}" srcOrd="3" destOrd="0" presId="urn:microsoft.com/office/officeart/2005/8/layout/vList2"/>
    <dgm:cxn modelId="{C09949C6-E223-40DA-B34C-CE4FDAE78FC1}" type="presParOf" srcId="{520E99A9-C41E-448A-AFFA-160DBE006EF9}" destId="{D5C6DA75-6BE3-44AF-89BE-FA3D9E3615C2}" srcOrd="4" destOrd="0" presId="urn:microsoft.com/office/officeart/2005/8/layout/vList2"/>
    <dgm:cxn modelId="{6A4D791E-B295-45CF-92A0-3E17D1F66A47}" type="presParOf" srcId="{520E99A9-C41E-448A-AFFA-160DBE006EF9}" destId="{73801154-32A7-43B7-BF2B-90E73C6AF35C}" srcOrd="5" destOrd="0" presId="urn:microsoft.com/office/officeart/2005/8/layout/vList2"/>
    <dgm:cxn modelId="{C7EDD00D-3A3D-43A4-8BAB-A5078D2E3345}" type="presParOf" srcId="{520E99A9-C41E-448A-AFFA-160DBE006EF9}" destId="{2D07BD2B-8FCD-4F00-A350-BAD9F5BCAADA}" srcOrd="6" destOrd="0" presId="urn:microsoft.com/office/officeart/2005/8/layout/vList2"/>
    <dgm:cxn modelId="{9D338E47-5569-44AD-9AAA-FC9D88B63947}" type="presParOf" srcId="{520E99A9-C41E-448A-AFFA-160DBE006EF9}" destId="{C550B6ED-7EAF-421E-8869-B36C0C62331C}" srcOrd="7" destOrd="0" presId="urn:microsoft.com/office/officeart/2005/8/layout/vList2"/>
    <dgm:cxn modelId="{32205DD3-00AE-4D1B-9A31-25FFEDCA933D}" type="presParOf" srcId="{520E99A9-C41E-448A-AFFA-160DBE006EF9}" destId="{3807DEFC-DDA5-45D0-9678-9CB705CE316C}" srcOrd="8" destOrd="0" presId="urn:microsoft.com/office/officeart/2005/8/layout/vList2"/>
    <dgm:cxn modelId="{AFF8AD5A-F0C0-4C3A-B89F-0A7E73422EA3}" type="presParOf" srcId="{520E99A9-C41E-448A-AFFA-160DBE006EF9}" destId="{6FD86064-C7CC-48D8-A5B0-FD7D251EE6FE}" srcOrd="9" destOrd="0" presId="urn:microsoft.com/office/officeart/2005/8/layout/vList2"/>
    <dgm:cxn modelId="{CAC889C9-AD9F-4D91-A836-751D1318794C}" type="presParOf" srcId="{520E99A9-C41E-448A-AFFA-160DBE006EF9}" destId="{34F1D117-113B-4458-89D3-0501030F9354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E9AF23-19A9-4B1C-AACA-7A952C0F88A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53BA256-2D4D-4FDD-B2FF-B637C687D6BC}">
      <dgm:prSet/>
      <dgm:spPr/>
      <dgm:t>
        <a:bodyPr/>
        <a:lstStyle/>
        <a:p>
          <a:r>
            <a:rPr lang="en-GB" dirty="0"/>
            <a:t>Late </a:t>
          </a:r>
          <a:r>
            <a:rPr lang="en-GB" dirty="0" err="1"/>
            <a:t>leveringen</a:t>
          </a:r>
          <a:endParaRPr lang="en-US" dirty="0"/>
        </a:p>
      </dgm:t>
    </dgm:pt>
    <dgm:pt modelId="{DC87B765-2B51-4B3F-804E-E99003704D8B}" type="parTrans" cxnId="{41DAA2CF-C9C6-4DEE-889F-DD47B5506FA1}">
      <dgm:prSet/>
      <dgm:spPr/>
      <dgm:t>
        <a:bodyPr/>
        <a:lstStyle/>
        <a:p>
          <a:endParaRPr lang="en-US"/>
        </a:p>
      </dgm:t>
    </dgm:pt>
    <dgm:pt modelId="{40EF2C26-44A4-46C9-9A99-7690892F9741}" type="sibTrans" cxnId="{41DAA2CF-C9C6-4DEE-889F-DD47B5506FA1}">
      <dgm:prSet/>
      <dgm:spPr/>
      <dgm:t>
        <a:bodyPr/>
        <a:lstStyle/>
        <a:p>
          <a:endParaRPr lang="en-US"/>
        </a:p>
      </dgm:t>
    </dgm:pt>
    <dgm:pt modelId="{4B6B852C-86EB-459C-A8FF-ACDED636A07B}">
      <dgm:prSet/>
      <dgm:spPr/>
      <dgm:t>
        <a:bodyPr/>
        <a:lstStyle/>
        <a:p>
          <a:r>
            <a:rPr lang="en-GB"/>
            <a:t>Over budget gaan</a:t>
          </a:r>
          <a:endParaRPr lang="en-US"/>
        </a:p>
      </dgm:t>
    </dgm:pt>
    <dgm:pt modelId="{27A63429-453C-4EF2-8ABD-BDD3B0019098}" type="parTrans" cxnId="{F0A95B7E-C7A4-45B6-B446-57EC83C2E120}">
      <dgm:prSet/>
      <dgm:spPr/>
      <dgm:t>
        <a:bodyPr/>
        <a:lstStyle/>
        <a:p>
          <a:endParaRPr lang="en-US"/>
        </a:p>
      </dgm:t>
    </dgm:pt>
    <dgm:pt modelId="{9D32B27A-D791-4E2E-B9B0-E17612FF411F}" type="sibTrans" cxnId="{F0A95B7E-C7A4-45B6-B446-57EC83C2E120}">
      <dgm:prSet/>
      <dgm:spPr/>
      <dgm:t>
        <a:bodyPr/>
        <a:lstStyle/>
        <a:p>
          <a:endParaRPr lang="en-US"/>
        </a:p>
      </dgm:t>
    </dgm:pt>
    <dgm:pt modelId="{EDD9C195-7D14-4703-B76C-CC9C0EFD5C0F}" type="pres">
      <dgm:prSet presAssocID="{37E9AF23-19A9-4B1C-AACA-7A952C0F88AA}" presName="linear" presStyleCnt="0">
        <dgm:presLayoutVars>
          <dgm:animLvl val="lvl"/>
          <dgm:resizeHandles val="exact"/>
        </dgm:presLayoutVars>
      </dgm:prSet>
      <dgm:spPr/>
    </dgm:pt>
    <dgm:pt modelId="{B8BCDB3E-2A90-476F-A5D4-1E3FF8EB2515}" type="pres">
      <dgm:prSet presAssocID="{D53BA256-2D4D-4FDD-B2FF-B637C687D6B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9740108-A02B-4046-97FF-78C3D9DA6C38}" type="pres">
      <dgm:prSet presAssocID="{40EF2C26-44A4-46C9-9A99-7690892F9741}" presName="spacer" presStyleCnt="0"/>
      <dgm:spPr/>
    </dgm:pt>
    <dgm:pt modelId="{FB31CD53-8C50-4876-8EF5-FA28356549F1}" type="pres">
      <dgm:prSet presAssocID="{4B6B852C-86EB-459C-A8FF-ACDED636A07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6A38C42-987D-4C6C-9219-7BD3FB66A2A1}" type="presOf" srcId="{D53BA256-2D4D-4FDD-B2FF-B637C687D6BC}" destId="{B8BCDB3E-2A90-476F-A5D4-1E3FF8EB2515}" srcOrd="0" destOrd="0" presId="urn:microsoft.com/office/officeart/2005/8/layout/vList2"/>
    <dgm:cxn modelId="{F0A95B7E-C7A4-45B6-B446-57EC83C2E120}" srcId="{37E9AF23-19A9-4B1C-AACA-7A952C0F88AA}" destId="{4B6B852C-86EB-459C-A8FF-ACDED636A07B}" srcOrd="1" destOrd="0" parTransId="{27A63429-453C-4EF2-8ABD-BDD3B0019098}" sibTransId="{9D32B27A-D791-4E2E-B9B0-E17612FF411F}"/>
    <dgm:cxn modelId="{43FF60B3-A9BA-4D13-B518-1CAED75817EC}" type="presOf" srcId="{4B6B852C-86EB-459C-A8FF-ACDED636A07B}" destId="{FB31CD53-8C50-4876-8EF5-FA28356549F1}" srcOrd="0" destOrd="0" presId="urn:microsoft.com/office/officeart/2005/8/layout/vList2"/>
    <dgm:cxn modelId="{41DAA2CF-C9C6-4DEE-889F-DD47B5506FA1}" srcId="{37E9AF23-19A9-4B1C-AACA-7A952C0F88AA}" destId="{D53BA256-2D4D-4FDD-B2FF-B637C687D6BC}" srcOrd="0" destOrd="0" parTransId="{DC87B765-2B51-4B3F-804E-E99003704D8B}" sibTransId="{40EF2C26-44A4-46C9-9A99-7690892F9741}"/>
    <dgm:cxn modelId="{C081BDF3-4342-45A0-8B3D-59A39C21A0E7}" type="presOf" srcId="{37E9AF23-19A9-4B1C-AACA-7A952C0F88AA}" destId="{EDD9C195-7D14-4703-B76C-CC9C0EFD5C0F}" srcOrd="0" destOrd="0" presId="urn:microsoft.com/office/officeart/2005/8/layout/vList2"/>
    <dgm:cxn modelId="{DC7E5EF0-A9A6-49CF-A62B-23D4625034A4}" type="presParOf" srcId="{EDD9C195-7D14-4703-B76C-CC9C0EFD5C0F}" destId="{B8BCDB3E-2A90-476F-A5D4-1E3FF8EB2515}" srcOrd="0" destOrd="0" presId="urn:microsoft.com/office/officeart/2005/8/layout/vList2"/>
    <dgm:cxn modelId="{0ADF9B31-A357-40F6-9267-38D7A69C769A}" type="presParOf" srcId="{EDD9C195-7D14-4703-B76C-CC9C0EFD5C0F}" destId="{C9740108-A02B-4046-97FF-78C3D9DA6C38}" srcOrd="1" destOrd="0" presId="urn:microsoft.com/office/officeart/2005/8/layout/vList2"/>
    <dgm:cxn modelId="{6F4FE66B-7D89-4A64-B38F-3BA5D26882EB}" type="presParOf" srcId="{EDD9C195-7D14-4703-B76C-CC9C0EFD5C0F}" destId="{FB31CD53-8C50-4876-8EF5-FA28356549F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0273F08-ACDF-4CF2-814A-69B3D4C5E21D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472F951-170A-4C6C-AFA1-2BC24264931D}">
      <dgm:prSet/>
      <dgm:spPr/>
      <dgm:t>
        <a:bodyPr/>
        <a:lstStyle/>
        <a:p>
          <a:r>
            <a:rPr lang="en-GB" dirty="0"/>
            <a:t>Eigen material </a:t>
          </a:r>
          <a:r>
            <a:rPr lang="en-GB" dirty="0" err="1"/>
            <a:t>gebruiken</a:t>
          </a:r>
          <a:endParaRPr lang="en-US" dirty="0"/>
        </a:p>
      </dgm:t>
    </dgm:pt>
    <dgm:pt modelId="{59DC3FAE-7593-480B-BB48-77587A41C119}" type="parTrans" cxnId="{D468297E-6876-49FC-A25A-D28851F4425C}">
      <dgm:prSet/>
      <dgm:spPr/>
      <dgm:t>
        <a:bodyPr/>
        <a:lstStyle/>
        <a:p>
          <a:endParaRPr lang="en-US"/>
        </a:p>
      </dgm:t>
    </dgm:pt>
    <dgm:pt modelId="{A366A14B-D939-4437-A72A-0C8BA1DD7F09}" type="sibTrans" cxnId="{D468297E-6876-49FC-A25A-D28851F4425C}">
      <dgm:prSet/>
      <dgm:spPr/>
      <dgm:t>
        <a:bodyPr/>
        <a:lstStyle/>
        <a:p>
          <a:endParaRPr lang="en-US"/>
        </a:p>
      </dgm:t>
    </dgm:pt>
    <dgm:pt modelId="{D83B8F2C-19DF-4786-8637-596141B3AC7A}">
      <dgm:prSet/>
      <dgm:spPr/>
      <dgm:t>
        <a:bodyPr/>
        <a:lstStyle/>
        <a:p>
          <a:r>
            <a:rPr lang="en-GB"/>
            <a:t>Groter budget aanvragen</a:t>
          </a:r>
          <a:endParaRPr lang="en-US"/>
        </a:p>
      </dgm:t>
    </dgm:pt>
    <dgm:pt modelId="{E5FB563A-20BB-4C46-850C-40591F7DA481}" type="parTrans" cxnId="{2D437CB5-6596-4CB9-8277-A92DD46CF694}">
      <dgm:prSet/>
      <dgm:spPr/>
      <dgm:t>
        <a:bodyPr/>
        <a:lstStyle/>
        <a:p>
          <a:endParaRPr lang="en-US"/>
        </a:p>
      </dgm:t>
    </dgm:pt>
    <dgm:pt modelId="{85D39D92-78DA-41D5-82F7-A1C0D996D672}" type="sibTrans" cxnId="{2D437CB5-6596-4CB9-8277-A92DD46CF694}">
      <dgm:prSet/>
      <dgm:spPr/>
      <dgm:t>
        <a:bodyPr/>
        <a:lstStyle/>
        <a:p>
          <a:endParaRPr lang="en-US"/>
        </a:p>
      </dgm:t>
    </dgm:pt>
    <dgm:pt modelId="{8DA0EC4C-7F40-4E5C-B4DA-3252FFAE2A24}" type="pres">
      <dgm:prSet presAssocID="{10273F08-ACDF-4CF2-814A-69B3D4C5E21D}" presName="linear" presStyleCnt="0">
        <dgm:presLayoutVars>
          <dgm:animLvl val="lvl"/>
          <dgm:resizeHandles val="exact"/>
        </dgm:presLayoutVars>
      </dgm:prSet>
      <dgm:spPr/>
    </dgm:pt>
    <dgm:pt modelId="{EA7A44AB-13BE-4D35-8373-5E172E05DDD3}" type="pres">
      <dgm:prSet presAssocID="{B472F951-170A-4C6C-AFA1-2BC24264931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FF5DFA-371E-4E4C-ABA6-54BC21169967}" type="pres">
      <dgm:prSet presAssocID="{A366A14B-D939-4437-A72A-0C8BA1DD7F09}" presName="spacer" presStyleCnt="0"/>
      <dgm:spPr/>
    </dgm:pt>
    <dgm:pt modelId="{511A614D-1FBF-4638-9CAC-A8E179C3EEA0}" type="pres">
      <dgm:prSet presAssocID="{D83B8F2C-19DF-4786-8637-596141B3AC7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F043B03-6C81-41A3-BD25-BF919142CB06}" type="presOf" srcId="{B472F951-170A-4C6C-AFA1-2BC24264931D}" destId="{EA7A44AB-13BE-4D35-8373-5E172E05DDD3}" srcOrd="0" destOrd="0" presId="urn:microsoft.com/office/officeart/2005/8/layout/vList2"/>
    <dgm:cxn modelId="{73A25C3D-554B-4360-867F-E8203E2DC68A}" type="presOf" srcId="{10273F08-ACDF-4CF2-814A-69B3D4C5E21D}" destId="{8DA0EC4C-7F40-4E5C-B4DA-3252FFAE2A24}" srcOrd="0" destOrd="0" presId="urn:microsoft.com/office/officeart/2005/8/layout/vList2"/>
    <dgm:cxn modelId="{D468297E-6876-49FC-A25A-D28851F4425C}" srcId="{10273F08-ACDF-4CF2-814A-69B3D4C5E21D}" destId="{B472F951-170A-4C6C-AFA1-2BC24264931D}" srcOrd="0" destOrd="0" parTransId="{59DC3FAE-7593-480B-BB48-77587A41C119}" sibTransId="{A366A14B-D939-4437-A72A-0C8BA1DD7F09}"/>
    <dgm:cxn modelId="{2D437CB5-6596-4CB9-8277-A92DD46CF694}" srcId="{10273F08-ACDF-4CF2-814A-69B3D4C5E21D}" destId="{D83B8F2C-19DF-4786-8637-596141B3AC7A}" srcOrd="1" destOrd="0" parTransId="{E5FB563A-20BB-4C46-850C-40591F7DA481}" sibTransId="{85D39D92-78DA-41D5-82F7-A1C0D996D672}"/>
    <dgm:cxn modelId="{0090CFF2-6491-4AC4-A376-24AF7C154B7E}" type="presOf" srcId="{D83B8F2C-19DF-4786-8637-596141B3AC7A}" destId="{511A614D-1FBF-4638-9CAC-A8E179C3EEA0}" srcOrd="0" destOrd="0" presId="urn:microsoft.com/office/officeart/2005/8/layout/vList2"/>
    <dgm:cxn modelId="{5013BBF5-502E-4645-BED0-373FD223C074}" type="presParOf" srcId="{8DA0EC4C-7F40-4E5C-B4DA-3252FFAE2A24}" destId="{EA7A44AB-13BE-4D35-8373-5E172E05DDD3}" srcOrd="0" destOrd="0" presId="urn:microsoft.com/office/officeart/2005/8/layout/vList2"/>
    <dgm:cxn modelId="{FFBDAF1D-38BD-445E-AA93-A1779CE26239}" type="presParOf" srcId="{8DA0EC4C-7F40-4E5C-B4DA-3252FFAE2A24}" destId="{79FF5DFA-371E-4E4C-ABA6-54BC21169967}" srcOrd="1" destOrd="0" presId="urn:microsoft.com/office/officeart/2005/8/layout/vList2"/>
    <dgm:cxn modelId="{B9CF881B-763B-410B-8373-13832032663F}" type="presParOf" srcId="{8DA0EC4C-7F40-4E5C-B4DA-3252FFAE2A24}" destId="{511A614D-1FBF-4638-9CAC-A8E179C3EEA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C300E19-B17C-4FB9-99EC-A2017CB47D25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B8351E9-F0AD-4D2B-8132-EA88E4FA015E}">
      <dgm:prSet/>
      <dgm:spPr/>
      <dgm:t>
        <a:bodyPr/>
        <a:lstStyle/>
        <a:p>
          <a:r>
            <a:rPr lang="en-GB"/>
            <a:t>Interactieve ledstrips</a:t>
          </a:r>
          <a:endParaRPr lang="en-US"/>
        </a:p>
      </dgm:t>
    </dgm:pt>
    <dgm:pt modelId="{D8E6D42B-0226-4462-87BC-4771F76F4A17}" type="parTrans" cxnId="{15540809-05A1-4F8E-B839-C79CFD34BC76}">
      <dgm:prSet/>
      <dgm:spPr/>
      <dgm:t>
        <a:bodyPr/>
        <a:lstStyle/>
        <a:p>
          <a:endParaRPr lang="en-US"/>
        </a:p>
      </dgm:t>
    </dgm:pt>
    <dgm:pt modelId="{36875CF7-3FB7-4940-8EB1-C5A435C16E6B}" type="sibTrans" cxnId="{15540809-05A1-4F8E-B839-C79CFD34BC76}">
      <dgm:prSet/>
      <dgm:spPr/>
      <dgm:t>
        <a:bodyPr/>
        <a:lstStyle/>
        <a:p>
          <a:endParaRPr lang="en-US"/>
        </a:p>
      </dgm:t>
    </dgm:pt>
    <dgm:pt modelId="{E6314359-0387-436F-80F2-FD4C4FF14AB0}">
      <dgm:prSet/>
      <dgm:spPr/>
      <dgm:t>
        <a:bodyPr/>
        <a:lstStyle/>
        <a:p>
          <a:r>
            <a:rPr lang="en-GB"/>
            <a:t>Aangestuurd via website</a:t>
          </a:r>
          <a:endParaRPr lang="en-US"/>
        </a:p>
      </dgm:t>
    </dgm:pt>
    <dgm:pt modelId="{1F0DC1D1-29B8-4CB6-B803-C484CD3BF43A}" type="parTrans" cxnId="{15895051-FB8E-4297-9000-3A1569BE58F8}">
      <dgm:prSet/>
      <dgm:spPr/>
      <dgm:t>
        <a:bodyPr/>
        <a:lstStyle/>
        <a:p>
          <a:endParaRPr lang="en-US"/>
        </a:p>
      </dgm:t>
    </dgm:pt>
    <dgm:pt modelId="{7F8622FF-B8D0-48E5-AEBC-29036B21F362}" type="sibTrans" cxnId="{15895051-FB8E-4297-9000-3A1569BE58F8}">
      <dgm:prSet/>
      <dgm:spPr/>
      <dgm:t>
        <a:bodyPr/>
        <a:lstStyle/>
        <a:p>
          <a:endParaRPr lang="en-US"/>
        </a:p>
      </dgm:t>
    </dgm:pt>
    <dgm:pt modelId="{5FC795E3-B323-405F-B28E-02A6A0F19195}">
      <dgm:prSet/>
      <dgm:spPr/>
      <dgm:t>
        <a:bodyPr/>
        <a:lstStyle/>
        <a:p>
          <a:r>
            <a:rPr lang="en-GB"/>
            <a:t>Makkelijk uit te breiden</a:t>
          </a:r>
          <a:endParaRPr lang="en-US"/>
        </a:p>
      </dgm:t>
    </dgm:pt>
    <dgm:pt modelId="{5CB907BB-A5FF-48B3-ABFA-588D758CF6E0}" type="parTrans" cxnId="{65D3AE60-46F3-4337-874B-3AB4C0635D6C}">
      <dgm:prSet/>
      <dgm:spPr/>
      <dgm:t>
        <a:bodyPr/>
        <a:lstStyle/>
        <a:p>
          <a:endParaRPr lang="en-US"/>
        </a:p>
      </dgm:t>
    </dgm:pt>
    <dgm:pt modelId="{863BAC41-19F2-4C8A-9D13-DC1EF1941754}" type="sibTrans" cxnId="{65D3AE60-46F3-4337-874B-3AB4C0635D6C}">
      <dgm:prSet/>
      <dgm:spPr/>
      <dgm:t>
        <a:bodyPr/>
        <a:lstStyle/>
        <a:p>
          <a:endParaRPr lang="en-US"/>
        </a:p>
      </dgm:t>
    </dgm:pt>
    <dgm:pt modelId="{1B727627-3CEB-43FA-8F31-D58B546B01CE}" type="pres">
      <dgm:prSet presAssocID="{8C300E19-B17C-4FB9-99EC-A2017CB47D25}" presName="linear" presStyleCnt="0">
        <dgm:presLayoutVars>
          <dgm:animLvl val="lvl"/>
          <dgm:resizeHandles val="exact"/>
        </dgm:presLayoutVars>
      </dgm:prSet>
      <dgm:spPr/>
    </dgm:pt>
    <dgm:pt modelId="{6DD6C349-C05C-49B7-8CAA-AF7A74B737BF}" type="pres">
      <dgm:prSet presAssocID="{CB8351E9-F0AD-4D2B-8132-EA88E4FA015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338D0CB-88A7-44E3-A2E8-E8C34B899BC6}" type="pres">
      <dgm:prSet presAssocID="{36875CF7-3FB7-4940-8EB1-C5A435C16E6B}" presName="spacer" presStyleCnt="0"/>
      <dgm:spPr/>
    </dgm:pt>
    <dgm:pt modelId="{72E9BF06-DDFF-404E-959A-40D65DF227BD}" type="pres">
      <dgm:prSet presAssocID="{E6314359-0387-436F-80F2-FD4C4FF14AB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E5106BA-F4B4-4732-9B37-F51FA4F15884}" type="pres">
      <dgm:prSet presAssocID="{7F8622FF-B8D0-48E5-AEBC-29036B21F362}" presName="spacer" presStyleCnt="0"/>
      <dgm:spPr/>
    </dgm:pt>
    <dgm:pt modelId="{F5F17A34-CF5F-4141-B07C-E5D18F973A57}" type="pres">
      <dgm:prSet presAssocID="{5FC795E3-B323-405F-B28E-02A6A0F1919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6E5FD08-7AD3-4649-B95F-1035B2942068}" type="presOf" srcId="{CB8351E9-F0AD-4D2B-8132-EA88E4FA015E}" destId="{6DD6C349-C05C-49B7-8CAA-AF7A74B737BF}" srcOrd="0" destOrd="0" presId="urn:microsoft.com/office/officeart/2005/8/layout/vList2"/>
    <dgm:cxn modelId="{15540809-05A1-4F8E-B839-C79CFD34BC76}" srcId="{8C300E19-B17C-4FB9-99EC-A2017CB47D25}" destId="{CB8351E9-F0AD-4D2B-8132-EA88E4FA015E}" srcOrd="0" destOrd="0" parTransId="{D8E6D42B-0226-4462-87BC-4771F76F4A17}" sibTransId="{36875CF7-3FB7-4940-8EB1-C5A435C16E6B}"/>
    <dgm:cxn modelId="{0D224426-401B-4884-9D47-34F196FE9935}" type="presOf" srcId="{E6314359-0387-436F-80F2-FD4C4FF14AB0}" destId="{72E9BF06-DDFF-404E-959A-40D65DF227BD}" srcOrd="0" destOrd="0" presId="urn:microsoft.com/office/officeart/2005/8/layout/vList2"/>
    <dgm:cxn modelId="{65D3AE60-46F3-4337-874B-3AB4C0635D6C}" srcId="{8C300E19-B17C-4FB9-99EC-A2017CB47D25}" destId="{5FC795E3-B323-405F-B28E-02A6A0F19195}" srcOrd="2" destOrd="0" parTransId="{5CB907BB-A5FF-48B3-ABFA-588D758CF6E0}" sibTransId="{863BAC41-19F2-4C8A-9D13-DC1EF1941754}"/>
    <dgm:cxn modelId="{944AC743-5078-41CB-A770-F24674873E1A}" type="presOf" srcId="{5FC795E3-B323-405F-B28E-02A6A0F19195}" destId="{F5F17A34-CF5F-4141-B07C-E5D18F973A57}" srcOrd="0" destOrd="0" presId="urn:microsoft.com/office/officeart/2005/8/layout/vList2"/>
    <dgm:cxn modelId="{15895051-FB8E-4297-9000-3A1569BE58F8}" srcId="{8C300E19-B17C-4FB9-99EC-A2017CB47D25}" destId="{E6314359-0387-436F-80F2-FD4C4FF14AB0}" srcOrd="1" destOrd="0" parTransId="{1F0DC1D1-29B8-4CB6-B803-C484CD3BF43A}" sibTransId="{7F8622FF-B8D0-48E5-AEBC-29036B21F362}"/>
    <dgm:cxn modelId="{193544C3-22C9-4D25-AF60-E323A6B7A508}" type="presOf" srcId="{8C300E19-B17C-4FB9-99EC-A2017CB47D25}" destId="{1B727627-3CEB-43FA-8F31-D58B546B01CE}" srcOrd="0" destOrd="0" presId="urn:microsoft.com/office/officeart/2005/8/layout/vList2"/>
    <dgm:cxn modelId="{2D140798-0823-43BF-AA7D-8A0C5C92E81E}" type="presParOf" srcId="{1B727627-3CEB-43FA-8F31-D58B546B01CE}" destId="{6DD6C349-C05C-49B7-8CAA-AF7A74B737BF}" srcOrd="0" destOrd="0" presId="urn:microsoft.com/office/officeart/2005/8/layout/vList2"/>
    <dgm:cxn modelId="{8E3D2CF1-4C3A-4A5A-BE68-01780FE04A54}" type="presParOf" srcId="{1B727627-3CEB-43FA-8F31-D58B546B01CE}" destId="{B338D0CB-88A7-44E3-A2E8-E8C34B899BC6}" srcOrd="1" destOrd="0" presId="urn:microsoft.com/office/officeart/2005/8/layout/vList2"/>
    <dgm:cxn modelId="{3C552EF6-720E-4B3F-8C56-4079D241FCC4}" type="presParOf" srcId="{1B727627-3CEB-43FA-8F31-D58B546B01CE}" destId="{72E9BF06-DDFF-404E-959A-40D65DF227BD}" srcOrd="2" destOrd="0" presId="urn:microsoft.com/office/officeart/2005/8/layout/vList2"/>
    <dgm:cxn modelId="{BE61F551-6050-4E67-9C78-E8C7359DB7BD}" type="presParOf" srcId="{1B727627-3CEB-43FA-8F31-D58B546B01CE}" destId="{0E5106BA-F4B4-4732-9B37-F51FA4F15884}" srcOrd="3" destOrd="0" presId="urn:microsoft.com/office/officeart/2005/8/layout/vList2"/>
    <dgm:cxn modelId="{5A3EE51C-65A0-4ABB-9EE2-63BBD542C7CD}" type="presParOf" srcId="{1B727627-3CEB-43FA-8F31-D58B546B01CE}" destId="{F5F17A34-CF5F-4141-B07C-E5D18F973A5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CC1899-ED6C-4E98-A602-F538463E2E45}">
      <dsp:nvSpPr>
        <dsp:cNvPr id="0" name=""/>
        <dsp:cNvSpPr/>
      </dsp:nvSpPr>
      <dsp:spPr>
        <a:xfrm>
          <a:off x="0" y="681942"/>
          <a:ext cx="6046132" cy="74353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Zorgen</a:t>
          </a:r>
          <a:r>
            <a:rPr lang="en-GB" sz="3100" kern="1200" dirty="0"/>
            <a:t> </a:t>
          </a:r>
          <a:r>
            <a:rPr lang="en-GB" sz="3100" kern="1200" dirty="0" err="1"/>
            <a:t>voor</a:t>
          </a:r>
          <a:r>
            <a:rPr lang="en-GB" sz="3100" kern="1200" dirty="0"/>
            <a:t> </a:t>
          </a:r>
          <a:r>
            <a:rPr lang="en-GB" sz="3100" kern="1200" dirty="0" err="1"/>
            <a:t>sfeer</a:t>
          </a:r>
          <a:r>
            <a:rPr lang="en-GB" sz="3100" kern="1200" dirty="0"/>
            <a:t> in de gang</a:t>
          </a:r>
          <a:endParaRPr lang="en-US" sz="3100" kern="1200" dirty="0"/>
        </a:p>
      </dsp:txBody>
      <dsp:txXfrm>
        <a:off x="36296" y="718238"/>
        <a:ext cx="5973540" cy="670943"/>
      </dsp:txXfrm>
    </dsp:sp>
    <dsp:sp modelId="{36D1CC08-588E-4A25-8C69-C4F5F7A1D15E}">
      <dsp:nvSpPr>
        <dsp:cNvPr id="0" name=""/>
        <dsp:cNvSpPr/>
      </dsp:nvSpPr>
      <dsp:spPr>
        <a:xfrm>
          <a:off x="0" y="1514757"/>
          <a:ext cx="6046132" cy="743535"/>
        </a:xfrm>
        <a:prstGeom prst="roundRect">
          <a:avLst/>
        </a:prstGeom>
        <a:gradFill rotWithShape="0">
          <a:gsLst>
            <a:gs pos="0">
              <a:schemeClr val="accent2">
                <a:hueOff val="-163625"/>
                <a:satOff val="12937"/>
                <a:lumOff val="-261"/>
                <a:alphaOff val="0"/>
                <a:tint val="96000"/>
                <a:lumMod val="104000"/>
              </a:schemeClr>
            </a:gs>
            <a:gs pos="100000">
              <a:schemeClr val="accent2">
                <a:hueOff val="-163625"/>
                <a:satOff val="12937"/>
                <a:lumOff val="-261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Gebruik van verlichting</a:t>
          </a:r>
          <a:endParaRPr lang="en-US" sz="3100" kern="1200"/>
        </a:p>
      </dsp:txBody>
      <dsp:txXfrm>
        <a:off x="36296" y="1551053"/>
        <a:ext cx="5973540" cy="670943"/>
      </dsp:txXfrm>
    </dsp:sp>
    <dsp:sp modelId="{82F81C11-ED40-493A-BEB8-5AB81E2CEA77}">
      <dsp:nvSpPr>
        <dsp:cNvPr id="0" name=""/>
        <dsp:cNvSpPr/>
      </dsp:nvSpPr>
      <dsp:spPr>
        <a:xfrm>
          <a:off x="0" y="2347572"/>
          <a:ext cx="6046132" cy="743535"/>
        </a:xfrm>
        <a:prstGeom prst="roundRect">
          <a:avLst/>
        </a:prstGeom>
        <a:gradFill rotWithShape="0">
          <a:gsLst>
            <a:gs pos="0">
              <a:schemeClr val="accent2">
                <a:hueOff val="-327250"/>
                <a:satOff val="25875"/>
                <a:lumOff val="-523"/>
                <a:alphaOff val="0"/>
                <a:tint val="96000"/>
                <a:lumMod val="104000"/>
              </a:schemeClr>
            </a:gs>
            <a:gs pos="100000">
              <a:schemeClr val="accent2">
                <a:hueOff val="-327250"/>
                <a:satOff val="25875"/>
                <a:lumOff val="-523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Langs de zijkant van pilaren</a:t>
          </a:r>
          <a:endParaRPr lang="en-US" sz="3100" kern="1200"/>
        </a:p>
      </dsp:txBody>
      <dsp:txXfrm>
        <a:off x="36296" y="2383868"/>
        <a:ext cx="5973540" cy="670943"/>
      </dsp:txXfrm>
    </dsp:sp>
    <dsp:sp modelId="{DC527E3B-F4EB-4A79-B702-1A0E07659AA3}">
      <dsp:nvSpPr>
        <dsp:cNvPr id="0" name=""/>
        <dsp:cNvSpPr/>
      </dsp:nvSpPr>
      <dsp:spPr>
        <a:xfrm>
          <a:off x="0" y="3180388"/>
          <a:ext cx="6046132" cy="743535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Aansturen via website</a:t>
          </a:r>
          <a:endParaRPr lang="en-US" sz="3100" kern="1200"/>
        </a:p>
      </dsp:txBody>
      <dsp:txXfrm>
        <a:off x="36296" y="3216684"/>
        <a:ext cx="5973540" cy="670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B94703-C5DD-4C29-910B-AF6CC29270AF}">
      <dsp:nvSpPr>
        <dsp:cNvPr id="0" name=""/>
        <dsp:cNvSpPr/>
      </dsp:nvSpPr>
      <dsp:spPr>
        <a:xfrm>
          <a:off x="0" y="157192"/>
          <a:ext cx="6046132" cy="88744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Leerlingen</a:t>
          </a:r>
          <a:r>
            <a:rPr lang="nl-BE" sz="3700" kern="1200" dirty="0"/>
            <a:t> en docenten</a:t>
          </a:r>
          <a:endParaRPr lang="en-US" sz="3700" kern="1200" dirty="0"/>
        </a:p>
      </dsp:txBody>
      <dsp:txXfrm>
        <a:off x="43321" y="200513"/>
        <a:ext cx="5959490" cy="800803"/>
      </dsp:txXfrm>
    </dsp:sp>
    <dsp:sp modelId="{EC647497-0F4A-43ED-9E5A-B767CC65D4A5}">
      <dsp:nvSpPr>
        <dsp:cNvPr id="0" name=""/>
        <dsp:cNvSpPr/>
      </dsp:nvSpPr>
      <dsp:spPr>
        <a:xfrm>
          <a:off x="0" y="1151197"/>
          <a:ext cx="6046132" cy="887445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3700" kern="1200"/>
            <a:t>bezoekers</a:t>
          </a:r>
          <a:endParaRPr lang="en-US" sz="3700" kern="1200"/>
        </a:p>
      </dsp:txBody>
      <dsp:txXfrm>
        <a:off x="43321" y="1194518"/>
        <a:ext cx="5959490" cy="8008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0A0E35-A0FC-426D-AEC8-9027CAF65A7B}">
      <dsp:nvSpPr>
        <dsp:cNvPr id="0" name=""/>
        <dsp:cNvSpPr/>
      </dsp:nvSpPr>
      <dsp:spPr>
        <a:xfrm>
          <a:off x="966281" y="776868"/>
          <a:ext cx="1033593" cy="1033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2AD686-987A-4C65-8A68-784FB23DDD79}">
      <dsp:nvSpPr>
        <dsp:cNvPr id="0" name=""/>
        <dsp:cNvSpPr/>
      </dsp:nvSpPr>
      <dsp:spPr>
        <a:xfrm>
          <a:off x="6515" y="1889310"/>
          <a:ext cx="2953125" cy="44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100" kern="1200"/>
            <a:t>Budget</a:t>
          </a:r>
          <a:endParaRPr lang="en-US" sz="3100" kern="1200"/>
        </a:p>
      </dsp:txBody>
      <dsp:txXfrm>
        <a:off x="6515" y="1889310"/>
        <a:ext cx="2953125" cy="442968"/>
      </dsp:txXfrm>
    </dsp:sp>
    <dsp:sp modelId="{078E4B74-CFA1-421E-8853-A7CA0027DE6E}">
      <dsp:nvSpPr>
        <dsp:cNvPr id="0" name=""/>
        <dsp:cNvSpPr/>
      </dsp:nvSpPr>
      <dsp:spPr>
        <a:xfrm>
          <a:off x="6515" y="2368953"/>
          <a:ext cx="2953125" cy="24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A0E777-4AD9-479C-A865-AD85008AB524}">
      <dsp:nvSpPr>
        <dsp:cNvPr id="0" name=""/>
        <dsp:cNvSpPr/>
      </dsp:nvSpPr>
      <dsp:spPr>
        <a:xfrm>
          <a:off x="4436203" y="776868"/>
          <a:ext cx="1033593" cy="1033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E3E57-F692-4D15-9639-D7DE1BE2ED82}">
      <dsp:nvSpPr>
        <dsp:cNvPr id="0" name=""/>
        <dsp:cNvSpPr/>
      </dsp:nvSpPr>
      <dsp:spPr>
        <a:xfrm>
          <a:off x="3476437" y="1889310"/>
          <a:ext cx="2953125" cy="44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100" kern="1200"/>
            <a:t>Tijd</a:t>
          </a:r>
          <a:endParaRPr lang="en-US" sz="3100" kern="1200"/>
        </a:p>
      </dsp:txBody>
      <dsp:txXfrm>
        <a:off x="3476437" y="1889310"/>
        <a:ext cx="2953125" cy="442968"/>
      </dsp:txXfrm>
    </dsp:sp>
    <dsp:sp modelId="{A38D9FA7-577D-40BF-83E3-757973E75411}">
      <dsp:nvSpPr>
        <dsp:cNvPr id="0" name=""/>
        <dsp:cNvSpPr/>
      </dsp:nvSpPr>
      <dsp:spPr>
        <a:xfrm>
          <a:off x="3476437" y="2368953"/>
          <a:ext cx="2953125" cy="24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13 weken</a:t>
          </a:r>
          <a:endParaRPr lang="en-US" sz="1700" kern="1200"/>
        </a:p>
      </dsp:txBody>
      <dsp:txXfrm>
        <a:off x="3476437" y="2368953"/>
        <a:ext cx="2953125" cy="241614"/>
      </dsp:txXfrm>
    </dsp:sp>
    <dsp:sp modelId="{4571FD01-BD51-4361-89C3-4BA1D3D8B24B}">
      <dsp:nvSpPr>
        <dsp:cNvPr id="0" name=""/>
        <dsp:cNvSpPr/>
      </dsp:nvSpPr>
      <dsp:spPr>
        <a:xfrm>
          <a:off x="7906125" y="776868"/>
          <a:ext cx="1033593" cy="10335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4F5FC4-4B34-4F30-9571-B76ECD3CC67D}">
      <dsp:nvSpPr>
        <dsp:cNvPr id="0" name=""/>
        <dsp:cNvSpPr/>
      </dsp:nvSpPr>
      <dsp:spPr>
        <a:xfrm>
          <a:off x="6946359" y="1889310"/>
          <a:ext cx="2953125" cy="442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100" kern="1200"/>
            <a:t>Kennis</a:t>
          </a:r>
          <a:endParaRPr lang="en-US" sz="3100" kern="1200"/>
        </a:p>
      </dsp:txBody>
      <dsp:txXfrm>
        <a:off x="6946359" y="1889310"/>
        <a:ext cx="2953125" cy="442968"/>
      </dsp:txXfrm>
    </dsp:sp>
    <dsp:sp modelId="{B902624D-A978-4CEC-8427-F4C330E4D717}">
      <dsp:nvSpPr>
        <dsp:cNvPr id="0" name=""/>
        <dsp:cNvSpPr/>
      </dsp:nvSpPr>
      <dsp:spPr>
        <a:xfrm>
          <a:off x="6946359" y="2368953"/>
          <a:ext cx="2953125" cy="24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59F3AA-52AB-4C4D-9B6E-B78595469244}">
      <dsp:nvSpPr>
        <dsp:cNvPr id="0" name=""/>
        <dsp:cNvSpPr/>
      </dsp:nvSpPr>
      <dsp:spPr>
        <a:xfrm>
          <a:off x="0" y="7437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Vue</a:t>
          </a:r>
          <a:endParaRPr lang="en-US" sz="2900" kern="1200"/>
        </a:p>
      </dsp:txBody>
      <dsp:txXfrm>
        <a:off x="33955" y="41392"/>
        <a:ext cx="5978222" cy="627655"/>
      </dsp:txXfrm>
    </dsp:sp>
    <dsp:sp modelId="{AC6F4F95-1AF2-4336-9A6E-5E4CFBB86C36}">
      <dsp:nvSpPr>
        <dsp:cNvPr id="0" name=""/>
        <dsp:cNvSpPr/>
      </dsp:nvSpPr>
      <dsp:spPr>
        <a:xfrm>
          <a:off x="0" y="786522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-98175"/>
                <a:satOff val="7762"/>
                <a:lumOff val="-157"/>
                <a:alphaOff val="0"/>
                <a:tint val="96000"/>
                <a:lumMod val="104000"/>
              </a:schemeClr>
            </a:gs>
            <a:gs pos="100000">
              <a:schemeClr val="accent2">
                <a:hueOff val="-98175"/>
                <a:satOff val="7762"/>
                <a:lumOff val="-157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Typescript</a:t>
          </a:r>
          <a:endParaRPr lang="en-US" sz="2900" kern="1200"/>
        </a:p>
      </dsp:txBody>
      <dsp:txXfrm>
        <a:off x="33955" y="820477"/>
        <a:ext cx="5978222" cy="627655"/>
      </dsp:txXfrm>
    </dsp:sp>
    <dsp:sp modelId="{D5C6DA75-6BE3-44AF-89BE-FA3D9E3615C2}">
      <dsp:nvSpPr>
        <dsp:cNvPr id="0" name=""/>
        <dsp:cNvSpPr/>
      </dsp:nvSpPr>
      <dsp:spPr>
        <a:xfrm>
          <a:off x="0" y="1565607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-196350"/>
                <a:satOff val="15525"/>
                <a:lumOff val="-314"/>
                <a:alphaOff val="0"/>
                <a:tint val="96000"/>
                <a:lumMod val="104000"/>
              </a:schemeClr>
            </a:gs>
            <a:gs pos="100000">
              <a:schemeClr val="accent2">
                <a:hueOff val="-196350"/>
                <a:satOff val="15525"/>
                <a:lumOff val="-31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Javascript</a:t>
          </a:r>
          <a:endParaRPr lang="en-US" sz="2900" kern="1200"/>
        </a:p>
      </dsp:txBody>
      <dsp:txXfrm>
        <a:off x="33955" y="1599562"/>
        <a:ext cx="5978222" cy="627655"/>
      </dsp:txXfrm>
    </dsp:sp>
    <dsp:sp modelId="{2D07BD2B-8FCD-4F00-A350-BAD9F5BCAADA}">
      <dsp:nvSpPr>
        <dsp:cNvPr id="0" name=""/>
        <dsp:cNvSpPr/>
      </dsp:nvSpPr>
      <dsp:spPr>
        <a:xfrm>
          <a:off x="0" y="2344692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-294525"/>
                <a:satOff val="23287"/>
                <a:lumOff val="-470"/>
                <a:alphaOff val="0"/>
                <a:tint val="96000"/>
                <a:lumMod val="104000"/>
              </a:schemeClr>
            </a:gs>
            <a:gs pos="100000">
              <a:schemeClr val="accent2">
                <a:hueOff val="-294525"/>
                <a:satOff val="23287"/>
                <a:lumOff val="-47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CSS</a:t>
          </a:r>
          <a:endParaRPr lang="en-US" sz="2900" kern="1200"/>
        </a:p>
      </dsp:txBody>
      <dsp:txXfrm>
        <a:off x="33955" y="2378647"/>
        <a:ext cx="5978222" cy="627655"/>
      </dsp:txXfrm>
    </dsp:sp>
    <dsp:sp modelId="{3807DEFC-DDA5-45D0-9678-9CB705CE316C}">
      <dsp:nvSpPr>
        <dsp:cNvPr id="0" name=""/>
        <dsp:cNvSpPr/>
      </dsp:nvSpPr>
      <dsp:spPr>
        <a:xfrm>
          <a:off x="0" y="3123778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-392700"/>
                <a:satOff val="31050"/>
                <a:lumOff val="-627"/>
                <a:alphaOff val="0"/>
                <a:tint val="96000"/>
                <a:lumMod val="104000"/>
              </a:schemeClr>
            </a:gs>
            <a:gs pos="100000">
              <a:schemeClr val="accent2">
                <a:hueOff val="-392700"/>
                <a:satOff val="31050"/>
                <a:lumOff val="-627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Docker</a:t>
          </a:r>
          <a:endParaRPr lang="en-US" sz="2900" kern="1200"/>
        </a:p>
      </dsp:txBody>
      <dsp:txXfrm>
        <a:off x="33955" y="3157733"/>
        <a:ext cx="5978222" cy="627655"/>
      </dsp:txXfrm>
    </dsp:sp>
    <dsp:sp modelId="{34F1D117-113B-4458-89D3-0501030F9354}">
      <dsp:nvSpPr>
        <dsp:cNvPr id="0" name=""/>
        <dsp:cNvSpPr/>
      </dsp:nvSpPr>
      <dsp:spPr>
        <a:xfrm>
          <a:off x="0" y="3902863"/>
          <a:ext cx="6046132" cy="695565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HTML</a:t>
          </a:r>
          <a:endParaRPr lang="en-US" sz="2900" kern="1200"/>
        </a:p>
      </dsp:txBody>
      <dsp:txXfrm>
        <a:off x="33955" y="3936818"/>
        <a:ext cx="5978222" cy="6276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BCDB3E-2A90-476F-A5D4-1E3FF8EB2515}">
      <dsp:nvSpPr>
        <dsp:cNvPr id="0" name=""/>
        <dsp:cNvSpPr/>
      </dsp:nvSpPr>
      <dsp:spPr>
        <a:xfrm>
          <a:off x="0" y="21050"/>
          <a:ext cx="6049053" cy="8634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Late </a:t>
          </a:r>
          <a:r>
            <a:rPr lang="en-GB" sz="3600" kern="1200" dirty="0" err="1"/>
            <a:t>leveringen</a:t>
          </a:r>
          <a:endParaRPr lang="en-US" sz="3600" kern="1200" dirty="0"/>
        </a:p>
      </dsp:txBody>
      <dsp:txXfrm>
        <a:off x="42151" y="63201"/>
        <a:ext cx="5964751" cy="779158"/>
      </dsp:txXfrm>
    </dsp:sp>
    <dsp:sp modelId="{FB31CD53-8C50-4876-8EF5-FA28356549F1}">
      <dsp:nvSpPr>
        <dsp:cNvPr id="0" name=""/>
        <dsp:cNvSpPr/>
      </dsp:nvSpPr>
      <dsp:spPr>
        <a:xfrm>
          <a:off x="0" y="988190"/>
          <a:ext cx="6049053" cy="863460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Over budget gaan</a:t>
          </a:r>
          <a:endParaRPr lang="en-US" sz="3600" kern="1200"/>
        </a:p>
      </dsp:txBody>
      <dsp:txXfrm>
        <a:off x="42151" y="1030341"/>
        <a:ext cx="5964751" cy="7791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7A44AB-13BE-4D35-8373-5E172E05DDD3}">
      <dsp:nvSpPr>
        <dsp:cNvPr id="0" name=""/>
        <dsp:cNvSpPr/>
      </dsp:nvSpPr>
      <dsp:spPr>
        <a:xfrm>
          <a:off x="0" y="403742"/>
          <a:ext cx="6046132" cy="83947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Eigen material </a:t>
          </a:r>
          <a:r>
            <a:rPr lang="en-GB" sz="3500" kern="1200" dirty="0" err="1"/>
            <a:t>gebruiken</a:t>
          </a:r>
          <a:endParaRPr lang="en-US" sz="3500" kern="1200" dirty="0"/>
        </a:p>
      </dsp:txBody>
      <dsp:txXfrm>
        <a:off x="40980" y="444722"/>
        <a:ext cx="5964172" cy="757514"/>
      </dsp:txXfrm>
    </dsp:sp>
    <dsp:sp modelId="{511A614D-1FBF-4638-9CAC-A8E179C3EEA0}">
      <dsp:nvSpPr>
        <dsp:cNvPr id="0" name=""/>
        <dsp:cNvSpPr/>
      </dsp:nvSpPr>
      <dsp:spPr>
        <a:xfrm>
          <a:off x="0" y="1344017"/>
          <a:ext cx="6046132" cy="839474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/>
            <a:t>Groter budget aanvragen</a:t>
          </a:r>
          <a:endParaRPr lang="en-US" sz="3500" kern="1200"/>
        </a:p>
      </dsp:txBody>
      <dsp:txXfrm>
        <a:off x="40980" y="1384997"/>
        <a:ext cx="5964172" cy="75751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D6C349-C05C-49B7-8CAA-AF7A74B737BF}">
      <dsp:nvSpPr>
        <dsp:cNvPr id="0" name=""/>
        <dsp:cNvSpPr/>
      </dsp:nvSpPr>
      <dsp:spPr>
        <a:xfrm>
          <a:off x="0" y="3705"/>
          <a:ext cx="6117804" cy="88744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/>
            <a:t>Interactieve ledstrips</a:t>
          </a:r>
          <a:endParaRPr lang="en-US" sz="3700" kern="1200"/>
        </a:p>
      </dsp:txBody>
      <dsp:txXfrm>
        <a:off x="43321" y="47026"/>
        <a:ext cx="6031162" cy="800803"/>
      </dsp:txXfrm>
    </dsp:sp>
    <dsp:sp modelId="{72E9BF06-DDFF-404E-959A-40D65DF227BD}">
      <dsp:nvSpPr>
        <dsp:cNvPr id="0" name=""/>
        <dsp:cNvSpPr/>
      </dsp:nvSpPr>
      <dsp:spPr>
        <a:xfrm>
          <a:off x="0" y="997711"/>
          <a:ext cx="6117804" cy="887445"/>
        </a:xfrm>
        <a:prstGeom prst="roundRect">
          <a:avLst/>
        </a:prstGeom>
        <a:gradFill rotWithShape="0">
          <a:gsLst>
            <a:gs pos="0">
              <a:schemeClr val="accent2">
                <a:hueOff val="-245438"/>
                <a:satOff val="19406"/>
                <a:lumOff val="-392"/>
                <a:alphaOff val="0"/>
                <a:tint val="96000"/>
                <a:lumMod val="104000"/>
              </a:schemeClr>
            </a:gs>
            <a:gs pos="100000">
              <a:schemeClr val="accent2">
                <a:hueOff val="-245438"/>
                <a:satOff val="19406"/>
                <a:lumOff val="-392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/>
            <a:t>Aangestuurd via website</a:t>
          </a:r>
          <a:endParaRPr lang="en-US" sz="3700" kern="1200"/>
        </a:p>
      </dsp:txBody>
      <dsp:txXfrm>
        <a:off x="43321" y="1041032"/>
        <a:ext cx="6031162" cy="800803"/>
      </dsp:txXfrm>
    </dsp:sp>
    <dsp:sp modelId="{F5F17A34-CF5F-4141-B07C-E5D18F973A57}">
      <dsp:nvSpPr>
        <dsp:cNvPr id="0" name=""/>
        <dsp:cNvSpPr/>
      </dsp:nvSpPr>
      <dsp:spPr>
        <a:xfrm>
          <a:off x="0" y="1991716"/>
          <a:ext cx="6117804" cy="887445"/>
        </a:xfrm>
        <a:prstGeom prst="roundRect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/>
            <a:t>Makkelijk uit te breiden</a:t>
          </a:r>
          <a:endParaRPr lang="en-US" sz="3700" kern="1200"/>
        </a:p>
      </dsp:txBody>
      <dsp:txXfrm>
        <a:off x="43321" y="2035037"/>
        <a:ext cx="6031162" cy="8008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9999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77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2490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7760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9211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92150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96220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9089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548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848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16173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317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12346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0683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0676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0380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1329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C601922-28A8-4913-B7C9-2B0E8793F923}" type="datetimeFigureOut">
              <a:rPr lang="nl-BE" smtClean="0"/>
              <a:t>29/04/2024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BA83F1-1BC8-4060-B822-FC15A0AFE60F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67988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F392-105E-45DD-A9D8-2318AA37D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4363271"/>
            <a:ext cx="8676222" cy="1066801"/>
          </a:xfrm>
        </p:spPr>
        <p:txBody>
          <a:bodyPr>
            <a:normAutofit/>
          </a:bodyPr>
          <a:lstStyle/>
          <a:p>
            <a:r>
              <a:rPr lang="en-GB"/>
              <a:t>Interactive Corridor</a:t>
            </a:r>
            <a:endParaRPr lang="nl-BE" dirty="0"/>
          </a:p>
        </p:txBody>
      </p:sp>
      <p:pic>
        <p:nvPicPr>
          <p:cNvPr id="4" name="Picture 3" descr="White indoor architecture">
            <a:extLst>
              <a:ext uri="{FF2B5EF4-FFF2-40B4-BE49-F238E27FC236}">
                <a16:creationId xmlns:a16="http://schemas.microsoft.com/office/drawing/2014/main" id="{2400F17E-F7FF-173D-20FF-ED4E0C9B1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65" b="34519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7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5FD25-E991-DF9F-7AD0-C39887207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Software architecture 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CB7304-2D18-6377-E210-2A8FBE855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61" y="76200"/>
            <a:ext cx="10582275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30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33DF-295A-F412-E160-EDDF79637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2800"/>
              <a:t>Programmeer talen</a:t>
            </a:r>
            <a:endParaRPr lang="nl-BE" sz="28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2784C3-B758-3611-0A21-18840201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4606623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26500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6350A-1199-1E11-C602-74BB58B51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3700"/>
              <a:t>Problemen</a:t>
            </a:r>
            <a:endParaRPr lang="nl-BE" sz="3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6CD03F-3443-239F-3887-19670E9D9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7290326"/>
              </p:ext>
            </p:extLst>
          </p:nvPr>
        </p:nvGraphicFramePr>
        <p:xfrm>
          <a:off x="5087598" y="2488817"/>
          <a:ext cx="6049053" cy="1872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105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EE24-F429-F789-28EE-5D26CF5F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3100"/>
              <a:t>oplossingen</a:t>
            </a:r>
            <a:endParaRPr lang="nl-BE" sz="3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1214CD-E826-0EAF-CF99-8A922FC37E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521239"/>
              </p:ext>
            </p:extLst>
          </p:nvPr>
        </p:nvGraphicFramePr>
        <p:xfrm>
          <a:off x="5089058" y="2172560"/>
          <a:ext cx="6046133" cy="2587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6582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0280-D5C4-5B66-0441-7D3E5178E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4000"/>
              <a:t>Succes?</a:t>
            </a:r>
            <a:endParaRPr lang="nl-BE" sz="4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9C2179-C9C9-397A-F9B6-BFC1590222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276885"/>
              </p:ext>
            </p:extLst>
          </p:nvPr>
        </p:nvGraphicFramePr>
        <p:xfrm>
          <a:off x="5053222" y="2014430"/>
          <a:ext cx="6117805" cy="2882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6577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ovenaanzicht van een labyrinth">
            <a:extLst>
              <a:ext uri="{FF2B5EF4-FFF2-40B4-BE49-F238E27FC236}">
                <a16:creationId xmlns:a16="http://schemas.microsoft.com/office/drawing/2014/main" id="{5B164433-0259-37CA-A250-D2D41B9A8A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8983" b="67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330C9C-CBFE-DB95-FBED-9876D7F0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Einde</a:t>
            </a:r>
          </a:p>
        </p:txBody>
      </p:sp>
    </p:spTree>
    <p:extLst>
      <p:ext uri="{BB962C8B-B14F-4D97-AF65-F5344CB8AC3E}">
        <p14:creationId xmlns:p14="http://schemas.microsoft.com/office/powerpoint/2010/main" val="335356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5630-AAFA-9E90-26E4-F8438C95B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4000"/>
              <a:t>De opdracht</a:t>
            </a:r>
            <a:endParaRPr lang="nl-BE" sz="4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9DF496B-3A75-DBE5-3E25-FC72DF2BF6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5125070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5134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DD6DE-9FA0-6C80-46D7-3B6E469F3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GB" sz="3100"/>
              <a:t>Stakeholders</a:t>
            </a:r>
            <a:endParaRPr lang="nl-BE" sz="31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E3A939-9158-CF13-8808-BC52FF44E2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6721637"/>
              </p:ext>
            </p:extLst>
          </p:nvPr>
        </p:nvGraphicFramePr>
        <p:xfrm>
          <a:off x="5089058" y="2385690"/>
          <a:ext cx="6046133" cy="21958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7718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E9D43-1788-3109-4940-51395A3AF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en-GB" dirty="0" err="1"/>
              <a:t>Beperkingen</a:t>
            </a:r>
            <a:endParaRPr lang="nl-B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8C63B36-4574-363C-6B9B-466D11FFD5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8143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722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9BAAA1-6F8B-8953-BC79-DF9E19102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425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2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0476-A624-A142-E782-A642A9206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480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986D60-E066-1D43-C209-2D030D00AF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194"/>
          <a:stretch/>
        </p:blipFill>
        <p:spPr>
          <a:xfrm>
            <a:off x="633999" y="991646"/>
            <a:ext cx="5462001" cy="488152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729503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F0AA-D4FD-513A-B16C-EEF71495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7" y="3746089"/>
            <a:ext cx="10874477" cy="16223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Hardware architecture diagram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72FDDB-8B49-12C5-4B1B-41DC00A06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476" y="879844"/>
            <a:ext cx="9100270" cy="27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20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D4794-DAE7-3666-6BCD-1D2437F7D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Wiring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C9F0D-9A6F-3FD5-BAD4-F302EF541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536" y="639905"/>
            <a:ext cx="5414421" cy="558187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27019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CF6CA-E68D-0CA6-6932-38511EC3D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Level shifter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B6C5C8-3831-C50E-9F0E-F07C583A6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999" y="1541193"/>
            <a:ext cx="5462001" cy="378243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51222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407</TotalTime>
  <Words>75</Words>
  <Application>Microsoft Office PowerPoint</Application>
  <PresentationFormat>Widescreen</PresentationFormat>
  <Paragraphs>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Mesh</vt:lpstr>
      <vt:lpstr>Interactive Corridor</vt:lpstr>
      <vt:lpstr>De opdracht</vt:lpstr>
      <vt:lpstr>Stakeholders</vt:lpstr>
      <vt:lpstr>Beperkingen</vt:lpstr>
      <vt:lpstr>PowerPoint Presentation</vt:lpstr>
      <vt:lpstr>PowerPoint Presentation</vt:lpstr>
      <vt:lpstr>Hardware architecture diagram</vt:lpstr>
      <vt:lpstr>Wiring diagram</vt:lpstr>
      <vt:lpstr>Level shifter</vt:lpstr>
      <vt:lpstr>Software architecture diagram</vt:lpstr>
      <vt:lpstr>Programmeer talen</vt:lpstr>
      <vt:lpstr>Problemen</vt:lpstr>
      <vt:lpstr>oplossingen</vt:lpstr>
      <vt:lpstr>Succes?</vt:lpstr>
      <vt:lpstr>Einde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Corridor</dc:title>
  <dc:creator>Niels Denoo</dc:creator>
  <cp:lastModifiedBy>Niels Denoo</cp:lastModifiedBy>
  <cp:revision>5</cp:revision>
  <dcterms:created xsi:type="dcterms:W3CDTF">2024-04-22T06:48:14Z</dcterms:created>
  <dcterms:modified xsi:type="dcterms:W3CDTF">2024-04-29T07:22:14Z</dcterms:modified>
</cp:coreProperties>
</file>

<file path=docProps/thumbnail.jpeg>
</file>